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5" r:id="rId2"/>
    <p:sldId id="258" r:id="rId3"/>
    <p:sldId id="279" r:id="rId4"/>
    <p:sldId id="260" r:id="rId5"/>
    <p:sldId id="261" r:id="rId6"/>
    <p:sldId id="277" r:id="rId7"/>
    <p:sldId id="268" r:id="rId8"/>
    <p:sldId id="269" r:id="rId9"/>
    <p:sldId id="262" r:id="rId10"/>
    <p:sldId id="265" r:id="rId11"/>
    <p:sldId id="27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3300"/>
    <a:srgbClr val="66FF33"/>
    <a:srgbClr val="FFFF66"/>
    <a:srgbClr val="FFFF00"/>
    <a:srgbClr val="AFACF2"/>
    <a:srgbClr val="0000FF"/>
    <a:srgbClr val="99FF33"/>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85997" autoAdjust="0"/>
  </p:normalViewPr>
  <p:slideViewPr>
    <p:cSldViewPr>
      <p:cViewPr varScale="1">
        <p:scale>
          <a:sx n="43" d="100"/>
          <a:sy n="43" d="100"/>
        </p:scale>
        <p:origin x="-124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17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632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E2E96D28-47AC-4EC1-9E9F-83B67E2F4B8C}" type="datetime1">
              <a:rPr lang="en-US"/>
              <a:pPr>
                <a:defRPr/>
              </a:pPr>
              <a:t>6/30/2016</a:t>
            </a:fld>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9B49487E-A776-4832-885F-D13121F5B06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AC83BB-1780-4A32-9D90-74914783B47A}" type="slidenum">
              <a:rPr lang="en-US" smtClean="0"/>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BEF4BE8-9513-4267-9364-820B6EFC15F9}" type="slidenum">
              <a:rPr lang="en-US" sz="1200">
                <a:latin typeface="Arial" charset="0"/>
              </a:rPr>
              <a:pPr algn="r"/>
              <a:t>3</a:t>
            </a:fld>
            <a:endParaRPr lang="en-US" sz="120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638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41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7"/>
          <p:cNvSpPr txBox="1">
            <a:spLocks noChangeArrowheads="1"/>
          </p:cNvSpPr>
          <p:nvPr userDrawn="1"/>
        </p:nvSpPr>
        <p:spPr bwMode="auto">
          <a:xfrm>
            <a:off x="2362200" y="228600"/>
            <a:ext cx="4038600" cy="779463"/>
          </a:xfrm>
          <a:prstGeom prst="rect">
            <a:avLst/>
          </a:prstGeom>
          <a:noFill/>
          <a:ln w="9525">
            <a:noFill/>
            <a:miter lim="800000"/>
            <a:headEnd/>
            <a:tailEnd/>
          </a:ln>
        </p:spPr>
        <p:txBody>
          <a:bodyPr>
            <a:spAutoFit/>
          </a:bodyPr>
          <a:lstStyle/>
          <a:p>
            <a:pPr>
              <a:spcBef>
                <a:spcPct val="50000"/>
              </a:spcBef>
              <a:defRPr/>
            </a:pPr>
            <a:r>
              <a:rPr lang="en-US" b="1">
                <a:latin typeface="Arial" charset="0"/>
              </a:rPr>
              <a:t>Ch      gặm chân mèo</a:t>
            </a:r>
          </a:p>
          <a:p>
            <a:pPr>
              <a:spcBef>
                <a:spcPct val="50000"/>
              </a:spcBef>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0"/>
            <a:ext cx="9144000" cy="6858000"/>
          </a:xfrm>
          <a:prstGeom prst="rect">
            <a:avLst/>
          </a:prstGeom>
          <a:blipFill dpi="0" rotWithShape="0">
            <a:blip r:embed="rId2"/>
            <a:srcRect/>
            <a:tile tx="0" ty="0" sx="100000" sy="100000" flip="none" algn="tl"/>
          </a:blipFill>
          <a:ln w="25400" algn="ctr">
            <a:solidFill>
              <a:srgbClr val="89A4A7"/>
            </a:solidFill>
            <a:miter lim="800000"/>
            <a:headEnd/>
            <a:tailEnd/>
          </a:ln>
        </p:spPr>
        <p:txBody>
          <a:bodyPr anchor="ctr"/>
          <a:lstStyle/>
          <a:p>
            <a:pPr algn="ctr"/>
            <a:endParaRPr lang="en-US" sz="2800">
              <a:solidFill>
                <a:srgbClr val="FFFFFF"/>
              </a:solidFill>
              <a:latin typeface="Arial" charset="0"/>
            </a:endParaRPr>
          </a:p>
        </p:txBody>
      </p:sp>
      <p:grpSp>
        <p:nvGrpSpPr>
          <p:cNvPr id="2051" name="Group 3"/>
          <p:cNvGrpSpPr>
            <a:grpSpLocks/>
          </p:cNvGrpSpPr>
          <p:nvPr/>
        </p:nvGrpSpPr>
        <p:grpSpPr bwMode="auto">
          <a:xfrm>
            <a:off x="1679575" y="76200"/>
            <a:ext cx="4827588" cy="981075"/>
            <a:chOff x="1058" y="48"/>
            <a:chExt cx="3041" cy="618"/>
          </a:xfrm>
        </p:grpSpPr>
        <p:sp>
          <p:nvSpPr>
            <p:cNvPr id="2070" name="TextBox 3"/>
            <p:cNvSpPr txBox="1">
              <a:spLocks noChangeArrowheads="1"/>
            </p:cNvSpPr>
            <p:nvPr/>
          </p:nvSpPr>
          <p:spPr bwMode="auto">
            <a:xfrm>
              <a:off x="1058" y="48"/>
              <a:ext cx="116" cy="330"/>
            </a:xfrm>
            <a:prstGeom prst="rect">
              <a:avLst/>
            </a:prstGeom>
            <a:noFill/>
            <a:ln w="9525">
              <a:noFill/>
              <a:miter lim="800000"/>
              <a:headEnd/>
              <a:tailEnd/>
            </a:ln>
          </p:spPr>
          <p:txBody>
            <a:bodyPr wrap="none">
              <a:spAutoFit/>
            </a:bodyPr>
            <a:lstStyle/>
            <a:p>
              <a:endParaRPr lang="en-US" sz="2800" b="1">
                <a:latin typeface="Arial" charset="0"/>
              </a:endParaRPr>
            </a:p>
          </p:txBody>
        </p:sp>
        <p:sp>
          <p:nvSpPr>
            <p:cNvPr id="2071" name="TextBox 4"/>
            <p:cNvSpPr txBox="1">
              <a:spLocks noChangeArrowheads="1"/>
            </p:cNvSpPr>
            <p:nvPr/>
          </p:nvSpPr>
          <p:spPr bwMode="auto">
            <a:xfrm>
              <a:off x="1920" y="336"/>
              <a:ext cx="2179" cy="330"/>
            </a:xfrm>
            <a:prstGeom prst="rect">
              <a:avLst/>
            </a:prstGeom>
            <a:noFill/>
            <a:ln w="9525">
              <a:noFill/>
              <a:miter lim="800000"/>
              <a:headEnd/>
              <a:tailEnd/>
            </a:ln>
          </p:spPr>
          <p:txBody>
            <a:bodyPr wrap="none">
              <a:spAutoFit/>
            </a:bodyPr>
            <a:lstStyle/>
            <a:p>
              <a:r>
                <a:rPr lang="en-US" sz="2800" b="1" u="sng">
                  <a:latin typeface="Arial" charset="0"/>
                </a:rPr>
                <a:t>Chính tả</a:t>
              </a:r>
              <a:r>
                <a:rPr lang="en-US" sz="2800" b="1">
                  <a:latin typeface="Arial" charset="0"/>
                </a:rPr>
                <a:t> </a:t>
              </a:r>
              <a:r>
                <a:rPr lang="en-US" sz="2400" b="1">
                  <a:latin typeface="Arial" charset="0"/>
                </a:rPr>
                <a:t>(Nhớ - viết)</a:t>
              </a:r>
              <a:r>
                <a:rPr lang="en-US" sz="2800">
                  <a:latin typeface="Arial" charset="0"/>
                </a:rPr>
                <a:t> </a:t>
              </a:r>
            </a:p>
          </p:txBody>
        </p:sp>
      </p:grpSp>
      <p:sp>
        <p:nvSpPr>
          <p:cNvPr id="3077" name="TextBox 6"/>
          <p:cNvSpPr txBox="1">
            <a:spLocks noChangeArrowheads="1"/>
          </p:cNvSpPr>
          <p:nvPr/>
        </p:nvSpPr>
        <p:spPr bwMode="auto">
          <a:xfrm>
            <a:off x="304800" y="1092200"/>
            <a:ext cx="1384300" cy="523875"/>
          </a:xfrm>
          <a:prstGeom prst="rect">
            <a:avLst/>
          </a:prstGeom>
          <a:noFill/>
          <a:ln w="9525">
            <a:noFill/>
            <a:miter lim="800000"/>
            <a:headEnd/>
            <a:tailEnd/>
          </a:ln>
        </p:spPr>
        <p:txBody>
          <a:bodyPr wrap="none">
            <a:spAutoFit/>
          </a:bodyPr>
          <a:lstStyle/>
          <a:p>
            <a:r>
              <a:rPr lang="en-US" sz="2800" b="1" u="sng">
                <a:solidFill>
                  <a:srgbClr val="FF0000"/>
                </a:solidFill>
                <a:latin typeface="Arial" charset="0"/>
              </a:rPr>
              <a:t>Bài cũ:</a:t>
            </a:r>
          </a:p>
        </p:txBody>
      </p:sp>
      <p:sp>
        <p:nvSpPr>
          <p:cNvPr id="3078" name="TextBox 7"/>
          <p:cNvSpPr txBox="1">
            <a:spLocks noChangeArrowheads="1"/>
          </p:cNvSpPr>
          <p:nvPr/>
        </p:nvSpPr>
        <p:spPr bwMode="auto">
          <a:xfrm>
            <a:off x="1219200" y="1752600"/>
            <a:ext cx="5867400" cy="519113"/>
          </a:xfrm>
          <a:prstGeom prst="rect">
            <a:avLst/>
          </a:prstGeom>
          <a:noFill/>
          <a:ln w="9525">
            <a:noFill/>
            <a:miter lim="800000"/>
            <a:headEnd/>
            <a:tailEnd/>
          </a:ln>
        </p:spPr>
        <p:txBody>
          <a:bodyPr>
            <a:spAutoFit/>
          </a:bodyPr>
          <a:lstStyle/>
          <a:p>
            <a:r>
              <a:rPr lang="en-US" sz="2800" b="1">
                <a:solidFill>
                  <a:srgbClr val="0066FF"/>
                </a:solidFill>
                <a:latin typeface="Arial" charset="0"/>
              </a:rPr>
              <a:t>Điền </a:t>
            </a:r>
            <a:r>
              <a:rPr lang="en-US" sz="2800" b="1" u="sng">
                <a:solidFill>
                  <a:srgbClr val="FF0000"/>
                </a:solidFill>
                <a:latin typeface="Arial" charset="0"/>
              </a:rPr>
              <a:t>uôt</a:t>
            </a:r>
            <a:r>
              <a:rPr lang="en-US" sz="2800" b="1">
                <a:solidFill>
                  <a:srgbClr val="0066FF"/>
                </a:solidFill>
                <a:latin typeface="Arial" charset="0"/>
              </a:rPr>
              <a:t> hay </a:t>
            </a:r>
            <a:r>
              <a:rPr lang="en-US" sz="2800" b="1" u="sng">
                <a:solidFill>
                  <a:srgbClr val="FF0000"/>
                </a:solidFill>
                <a:latin typeface="Arial" charset="0"/>
              </a:rPr>
              <a:t>uôc</a:t>
            </a:r>
            <a:r>
              <a:rPr lang="en-US" sz="2800" b="1">
                <a:solidFill>
                  <a:srgbClr val="0066FF"/>
                </a:solidFill>
                <a:latin typeface="Arial" charset="0"/>
              </a:rPr>
              <a:t> vào chỗ chấm</a:t>
            </a:r>
          </a:p>
        </p:txBody>
      </p:sp>
      <p:sp>
        <p:nvSpPr>
          <p:cNvPr id="17" name="TextBox 6"/>
          <p:cNvSpPr txBox="1">
            <a:spLocks noChangeArrowheads="1"/>
          </p:cNvSpPr>
          <p:nvPr/>
        </p:nvSpPr>
        <p:spPr bwMode="auto">
          <a:xfrm>
            <a:off x="3625850" y="2743200"/>
            <a:ext cx="823913" cy="523875"/>
          </a:xfrm>
          <a:prstGeom prst="rect">
            <a:avLst/>
          </a:prstGeom>
          <a:noFill/>
          <a:ln w="9525">
            <a:noFill/>
            <a:miter lim="800000"/>
            <a:headEnd/>
            <a:tailEnd/>
          </a:ln>
        </p:spPr>
        <p:txBody>
          <a:bodyPr wrap="none">
            <a:spAutoFit/>
          </a:bodyPr>
          <a:lstStyle/>
          <a:p>
            <a:r>
              <a:rPr lang="en-US" sz="2800" b="1">
                <a:solidFill>
                  <a:srgbClr val="FF0000"/>
                </a:solidFill>
                <a:latin typeface="Arial" charset="0"/>
              </a:rPr>
              <a:t>uôc</a:t>
            </a:r>
          </a:p>
        </p:txBody>
      </p:sp>
      <p:sp>
        <p:nvSpPr>
          <p:cNvPr id="18" name="TextBox 6"/>
          <p:cNvSpPr txBox="1">
            <a:spLocks noChangeArrowheads="1"/>
          </p:cNvSpPr>
          <p:nvPr/>
        </p:nvSpPr>
        <p:spPr bwMode="auto">
          <a:xfrm>
            <a:off x="3854450" y="3325813"/>
            <a:ext cx="823913" cy="523875"/>
          </a:xfrm>
          <a:prstGeom prst="rect">
            <a:avLst/>
          </a:prstGeom>
          <a:noFill/>
          <a:ln w="9525">
            <a:noFill/>
            <a:miter lim="800000"/>
            <a:headEnd/>
            <a:tailEnd/>
          </a:ln>
        </p:spPr>
        <p:txBody>
          <a:bodyPr wrap="none">
            <a:spAutoFit/>
          </a:bodyPr>
          <a:lstStyle/>
          <a:p>
            <a:r>
              <a:rPr lang="en-US" sz="2800" b="1">
                <a:solidFill>
                  <a:srgbClr val="FF0000"/>
                </a:solidFill>
                <a:latin typeface="Arial" charset="0"/>
              </a:rPr>
              <a:t>uôc</a:t>
            </a:r>
          </a:p>
        </p:txBody>
      </p:sp>
      <p:sp>
        <p:nvSpPr>
          <p:cNvPr id="19" name="TextBox 6"/>
          <p:cNvSpPr txBox="1">
            <a:spLocks noChangeArrowheads="1"/>
          </p:cNvSpPr>
          <p:nvPr/>
        </p:nvSpPr>
        <p:spPr bwMode="auto">
          <a:xfrm>
            <a:off x="2590800" y="3911600"/>
            <a:ext cx="823913" cy="523875"/>
          </a:xfrm>
          <a:prstGeom prst="rect">
            <a:avLst/>
          </a:prstGeom>
          <a:noFill/>
          <a:ln w="9525">
            <a:noFill/>
            <a:miter lim="800000"/>
            <a:headEnd/>
            <a:tailEnd/>
          </a:ln>
        </p:spPr>
        <p:txBody>
          <a:bodyPr wrap="none">
            <a:spAutoFit/>
          </a:bodyPr>
          <a:lstStyle/>
          <a:p>
            <a:r>
              <a:rPr lang="en-US" sz="2800" b="1">
                <a:solidFill>
                  <a:srgbClr val="FF0000"/>
                </a:solidFill>
                <a:latin typeface="Arial" charset="0"/>
              </a:rPr>
              <a:t>uôc</a:t>
            </a:r>
          </a:p>
        </p:txBody>
      </p:sp>
      <p:sp>
        <p:nvSpPr>
          <p:cNvPr id="20" name="TextBox 6"/>
          <p:cNvSpPr txBox="1">
            <a:spLocks noChangeArrowheads="1"/>
          </p:cNvSpPr>
          <p:nvPr/>
        </p:nvSpPr>
        <p:spPr bwMode="auto">
          <a:xfrm>
            <a:off x="2667000" y="4433888"/>
            <a:ext cx="744538" cy="523875"/>
          </a:xfrm>
          <a:prstGeom prst="rect">
            <a:avLst/>
          </a:prstGeom>
          <a:noFill/>
          <a:ln w="9525">
            <a:noFill/>
            <a:miter lim="800000"/>
            <a:headEnd/>
            <a:tailEnd/>
          </a:ln>
        </p:spPr>
        <p:txBody>
          <a:bodyPr wrap="none">
            <a:spAutoFit/>
          </a:bodyPr>
          <a:lstStyle/>
          <a:p>
            <a:r>
              <a:rPr lang="en-US" sz="2800" b="1">
                <a:solidFill>
                  <a:srgbClr val="FF0000"/>
                </a:solidFill>
                <a:latin typeface="Arial" charset="0"/>
              </a:rPr>
              <a:t>uôt</a:t>
            </a:r>
          </a:p>
        </p:txBody>
      </p:sp>
      <p:grpSp>
        <p:nvGrpSpPr>
          <p:cNvPr id="3" name="Group 21"/>
          <p:cNvGrpSpPr>
            <a:grpSpLocks/>
          </p:cNvGrpSpPr>
          <p:nvPr/>
        </p:nvGrpSpPr>
        <p:grpSpPr bwMode="auto">
          <a:xfrm>
            <a:off x="2154238" y="2743200"/>
            <a:ext cx="3459162" cy="523875"/>
            <a:chOff x="1357" y="1728"/>
            <a:chExt cx="2179" cy="330"/>
          </a:xfrm>
        </p:grpSpPr>
        <p:sp>
          <p:nvSpPr>
            <p:cNvPr id="2068" name="TextBox 6"/>
            <p:cNvSpPr txBox="1">
              <a:spLocks noChangeArrowheads="1"/>
            </p:cNvSpPr>
            <p:nvPr/>
          </p:nvSpPr>
          <p:spPr bwMode="auto">
            <a:xfrm>
              <a:off x="1357" y="1728"/>
              <a:ext cx="2179" cy="330"/>
            </a:xfrm>
            <a:prstGeom prst="rect">
              <a:avLst/>
            </a:prstGeom>
            <a:noFill/>
            <a:ln w="9525">
              <a:noFill/>
              <a:miter lim="800000"/>
              <a:headEnd/>
              <a:tailEnd/>
            </a:ln>
          </p:spPr>
          <p:txBody>
            <a:bodyPr wrap="none">
              <a:spAutoFit/>
            </a:bodyPr>
            <a:lstStyle/>
            <a:p>
              <a:r>
                <a:rPr lang="en-US" sz="2800" b="1">
                  <a:latin typeface="Arial" charset="0"/>
                </a:rPr>
                <a:t>Cày sâu c</a:t>
              </a:r>
              <a:r>
                <a:rPr lang="en-US" sz="2800">
                  <a:latin typeface="Arial" charset="0"/>
                </a:rPr>
                <a:t>….</a:t>
              </a:r>
              <a:r>
                <a:rPr lang="en-US" sz="2800" b="1">
                  <a:latin typeface="Arial" charset="0"/>
                </a:rPr>
                <a:t>   bẩm</a:t>
              </a:r>
              <a:r>
                <a:rPr lang="en-US" sz="2800">
                  <a:latin typeface="Arial" charset="0"/>
                </a:rPr>
                <a:t> </a:t>
              </a:r>
            </a:p>
          </p:txBody>
        </p:sp>
        <p:sp>
          <p:nvSpPr>
            <p:cNvPr id="2069" name="Line 17"/>
            <p:cNvSpPr>
              <a:spLocks noChangeShapeType="1"/>
            </p:cNvSpPr>
            <p:nvPr/>
          </p:nvSpPr>
          <p:spPr bwMode="auto">
            <a:xfrm flipH="1">
              <a:off x="2544" y="1728"/>
              <a:ext cx="48" cy="48"/>
            </a:xfrm>
            <a:prstGeom prst="line">
              <a:avLst/>
            </a:prstGeom>
            <a:noFill/>
            <a:ln w="12700">
              <a:solidFill>
                <a:srgbClr val="FF0000"/>
              </a:solidFill>
              <a:round/>
              <a:headEnd/>
              <a:tailEnd/>
            </a:ln>
          </p:spPr>
          <p:txBody>
            <a:bodyPr/>
            <a:lstStyle/>
            <a:p>
              <a:endParaRPr lang="en-US"/>
            </a:p>
          </p:txBody>
        </p:sp>
      </p:grpSp>
      <p:grpSp>
        <p:nvGrpSpPr>
          <p:cNvPr id="4" name="Group 23"/>
          <p:cNvGrpSpPr>
            <a:grpSpLocks/>
          </p:cNvGrpSpPr>
          <p:nvPr/>
        </p:nvGrpSpPr>
        <p:grpSpPr bwMode="auto">
          <a:xfrm>
            <a:off x="2165350" y="3886200"/>
            <a:ext cx="3398838" cy="549275"/>
            <a:chOff x="1364" y="2448"/>
            <a:chExt cx="2141" cy="346"/>
          </a:xfrm>
        </p:grpSpPr>
        <p:sp>
          <p:nvSpPr>
            <p:cNvPr id="2066" name="TextBox 6"/>
            <p:cNvSpPr txBox="1">
              <a:spLocks noChangeArrowheads="1"/>
            </p:cNvSpPr>
            <p:nvPr/>
          </p:nvSpPr>
          <p:spPr bwMode="auto">
            <a:xfrm>
              <a:off x="1364" y="2464"/>
              <a:ext cx="2141" cy="330"/>
            </a:xfrm>
            <a:prstGeom prst="rect">
              <a:avLst/>
            </a:prstGeom>
            <a:noFill/>
            <a:ln w="9525">
              <a:noFill/>
              <a:miter lim="800000"/>
              <a:headEnd/>
              <a:tailEnd/>
            </a:ln>
          </p:spPr>
          <p:txBody>
            <a:bodyPr wrap="none">
              <a:spAutoFit/>
            </a:bodyPr>
            <a:lstStyle/>
            <a:p>
              <a:r>
                <a:rPr lang="en-US" sz="2800" b="1">
                  <a:latin typeface="Arial" charset="0"/>
                </a:rPr>
                <a:t>Th </a:t>
              </a:r>
              <a:r>
                <a:rPr lang="en-US" sz="2800" i="1">
                  <a:latin typeface="Arial" charset="0"/>
                </a:rPr>
                <a:t>…</a:t>
              </a:r>
              <a:r>
                <a:rPr lang="en-US" sz="2800" b="1">
                  <a:latin typeface="Arial" charset="0"/>
                </a:rPr>
                <a:t>    đắng dã tật</a:t>
              </a:r>
            </a:p>
          </p:txBody>
        </p:sp>
        <p:sp>
          <p:nvSpPr>
            <p:cNvPr id="2067" name="Line 18"/>
            <p:cNvSpPr>
              <a:spLocks noChangeShapeType="1"/>
            </p:cNvSpPr>
            <p:nvPr/>
          </p:nvSpPr>
          <p:spPr bwMode="auto">
            <a:xfrm flipH="1">
              <a:off x="1920" y="2448"/>
              <a:ext cx="48" cy="48"/>
            </a:xfrm>
            <a:prstGeom prst="line">
              <a:avLst/>
            </a:prstGeom>
            <a:noFill/>
            <a:ln w="12700">
              <a:solidFill>
                <a:srgbClr val="FF0000"/>
              </a:solidFill>
              <a:round/>
              <a:headEnd/>
              <a:tailEnd/>
            </a:ln>
          </p:spPr>
          <p:txBody>
            <a:bodyPr/>
            <a:lstStyle/>
            <a:p>
              <a:endParaRPr lang="en-US"/>
            </a:p>
          </p:txBody>
        </p:sp>
      </p:grpSp>
      <p:grpSp>
        <p:nvGrpSpPr>
          <p:cNvPr id="5" name="Group 24"/>
          <p:cNvGrpSpPr>
            <a:grpSpLocks/>
          </p:cNvGrpSpPr>
          <p:nvPr/>
        </p:nvGrpSpPr>
        <p:grpSpPr bwMode="auto">
          <a:xfrm>
            <a:off x="2184400" y="4445000"/>
            <a:ext cx="3738563" cy="523875"/>
            <a:chOff x="1376" y="2800"/>
            <a:chExt cx="2355" cy="330"/>
          </a:xfrm>
        </p:grpSpPr>
        <p:sp>
          <p:nvSpPr>
            <p:cNvPr id="2064" name="TextBox 8"/>
            <p:cNvSpPr txBox="1">
              <a:spLocks noChangeArrowheads="1"/>
            </p:cNvSpPr>
            <p:nvPr/>
          </p:nvSpPr>
          <p:spPr bwMode="auto">
            <a:xfrm>
              <a:off x="1376" y="2800"/>
              <a:ext cx="2355" cy="330"/>
            </a:xfrm>
            <a:prstGeom prst="rect">
              <a:avLst/>
            </a:prstGeom>
            <a:noFill/>
            <a:ln w="9525">
              <a:noFill/>
              <a:miter lim="800000"/>
              <a:headEnd/>
              <a:tailEnd/>
            </a:ln>
          </p:spPr>
          <p:txBody>
            <a:bodyPr wrap="none">
              <a:spAutoFit/>
            </a:bodyPr>
            <a:lstStyle/>
            <a:p>
              <a:r>
                <a:rPr lang="en-US" sz="2800" b="1">
                  <a:latin typeface="Arial" charset="0"/>
                </a:rPr>
                <a:t>Ch </a:t>
              </a:r>
              <a:r>
                <a:rPr lang="en-US" sz="2800" i="1">
                  <a:latin typeface="Arial" charset="0"/>
                </a:rPr>
                <a:t>…</a:t>
              </a:r>
              <a:r>
                <a:rPr lang="en-US" sz="2800" b="1">
                  <a:latin typeface="Arial" charset="0"/>
                </a:rPr>
                <a:t> gặm chân mèo</a:t>
              </a:r>
            </a:p>
          </p:txBody>
        </p:sp>
        <p:sp>
          <p:nvSpPr>
            <p:cNvPr id="2065" name="Oval 19"/>
            <p:cNvSpPr>
              <a:spLocks noChangeArrowheads="1"/>
            </p:cNvSpPr>
            <p:nvPr/>
          </p:nvSpPr>
          <p:spPr bwMode="auto">
            <a:xfrm flipV="1">
              <a:off x="1872" y="3072"/>
              <a:ext cx="48" cy="48"/>
            </a:xfrm>
            <a:prstGeom prst="ellipse">
              <a:avLst/>
            </a:prstGeom>
            <a:solidFill>
              <a:srgbClr val="FF0000"/>
            </a:solidFill>
            <a:ln w="9525">
              <a:solidFill>
                <a:schemeClr val="tx1"/>
              </a:solidFill>
              <a:round/>
              <a:headEnd/>
              <a:tailEnd/>
            </a:ln>
          </p:spPr>
          <p:txBody>
            <a:bodyPr wrap="none" anchor="ctr"/>
            <a:lstStyle/>
            <a:p>
              <a:endParaRPr lang="en-US">
                <a:latin typeface="Arial" charset="0"/>
              </a:endParaRPr>
            </a:p>
          </p:txBody>
        </p:sp>
      </p:grpSp>
      <p:grpSp>
        <p:nvGrpSpPr>
          <p:cNvPr id="6" name="Group 22"/>
          <p:cNvGrpSpPr>
            <a:grpSpLocks/>
          </p:cNvGrpSpPr>
          <p:nvPr/>
        </p:nvGrpSpPr>
        <p:grpSpPr bwMode="auto">
          <a:xfrm>
            <a:off x="2187575" y="3325813"/>
            <a:ext cx="3756025" cy="523875"/>
            <a:chOff x="1378" y="2095"/>
            <a:chExt cx="2366" cy="330"/>
          </a:xfrm>
        </p:grpSpPr>
        <p:sp>
          <p:nvSpPr>
            <p:cNvPr id="2062" name="TextBox 6"/>
            <p:cNvSpPr txBox="1">
              <a:spLocks noChangeArrowheads="1"/>
            </p:cNvSpPr>
            <p:nvPr/>
          </p:nvSpPr>
          <p:spPr bwMode="auto">
            <a:xfrm>
              <a:off x="1378" y="2095"/>
              <a:ext cx="2366" cy="330"/>
            </a:xfrm>
            <a:prstGeom prst="rect">
              <a:avLst/>
            </a:prstGeom>
            <a:noFill/>
            <a:ln w="9525">
              <a:noFill/>
              <a:miter lim="800000"/>
              <a:headEnd/>
              <a:tailEnd/>
            </a:ln>
          </p:spPr>
          <p:txBody>
            <a:bodyPr wrap="none">
              <a:spAutoFit/>
            </a:bodyPr>
            <a:lstStyle/>
            <a:p>
              <a:r>
                <a:rPr lang="en-US" sz="2800" b="1">
                  <a:latin typeface="Arial" charset="0"/>
                </a:rPr>
                <a:t>Mua dây b </a:t>
              </a:r>
              <a:r>
                <a:rPr lang="en-US" sz="2800" i="1">
                  <a:latin typeface="Arial" charset="0"/>
                </a:rPr>
                <a:t>…</a:t>
              </a:r>
              <a:r>
                <a:rPr lang="en-US" sz="2800" b="1">
                  <a:latin typeface="Arial" charset="0"/>
                </a:rPr>
                <a:t>     mình</a:t>
              </a:r>
            </a:p>
          </p:txBody>
        </p:sp>
        <p:sp>
          <p:nvSpPr>
            <p:cNvPr id="2063" name="Oval 20"/>
            <p:cNvSpPr>
              <a:spLocks noChangeArrowheads="1"/>
            </p:cNvSpPr>
            <p:nvPr/>
          </p:nvSpPr>
          <p:spPr bwMode="auto">
            <a:xfrm flipV="1">
              <a:off x="2640" y="2352"/>
              <a:ext cx="48" cy="48"/>
            </a:xfrm>
            <a:prstGeom prst="ellipse">
              <a:avLst/>
            </a:prstGeom>
            <a:solidFill>
              <a:srgbClr val="FF0000"/>
            </a:solidFill>
            <a:ln w="9525">
              <a:solidFill>
                <a:schemeClr val="tx1"/>
              </a:solidFill>
              <a:round/>
              <a:headEnd/>
              <a:tailEnd/>
            </a:ln>
          </p:spPr>
          <p:txBody>
            <a:bodyPr wrap="none" anchor="ctr"/>
            <a:lstStyle/>
            <a:p>
              <a:endParaRPr lang="en-US">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fade">
                                      <p:cBhvr>
                                        <p:cTn id="7" dur="1000"/>
                                        <p:tgtEl>
                                          <p:spTgt spid="3077"/>
                                        </p:tgtEl>
                                      </p:cBhvr>
                                    </p:animEffect>
                                    <p:anim calcmode="lin" valueType="num">
                                      <p:cBhvr>
                                        <p:cTn id="8" dur="1000" fill="hold"/>
                                        <p:tgtEl>
                                          <p:spTgt spid="3077"/>
                                        </p:tgtEl>
                                        <p:attrNameLst>
                                          <p:attrName>ppt_x</p:attrName>
                                        </p:attrNameLst>
                                      </p:cBhvr>
                                      <p:tavLst>
                                        <p:tav tm="0">
                                          <p:val>
                                            <p:strVal val="#ppt_x"/>
                                          </p:val>
                                        </p:tav>
                                        <p:tav tm="100000">
                                          <p:val>
                                            <p:strVal val="#ppt_x"/>
                                          </p:val>
                                        </p:tav>
                                      </p:tavLst>
                                    </p:anim>
                                    <p:anim calcmode="lin" valueType="num">
                                      <p:cBhvr>
                                        <p:cTn id="9" dur="1000" fill="hold"/>
                                        <p:tgtEl>
                                          <p:spTgt spid="307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3078"/>
                                        </p:tgtEl>
                                        <p:attrNameLst>
                                          <p:attrName>style.visibility</p:attrName>
                                        </p:attrNameLst>
                                      </p:cBhvr>
                                      <p:to>
                                        <p:strVal val="visible"/>
                                      </p:to>
                                    </p:set>
                                    <p:animEffect transition="in" filter="wedge">
                                      <p:cBhvr>
                                        <p:cTn id="14" dur="2000"/>
                                        <p:tgtEl>
                                          <p:spTgt spid="307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dissolve">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slide(fromBottom)">
                                      <p:cBhvr>
                                        <p:cTn id="24" dur="500"/>
                                        <p:tgtEl>
                                          <p:spTgt spid="1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heckerboard(across)">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animEffect transition="in" filter="fade">
                                      <p:cBhvr>
                                        <p:cTn id="36" dur="500"/>
                                        <p:tgtEl>
                                          <p:spTgt spid="1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1" presetClass="entr" presetSubtype="4"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heel(4)">
                                      <p:cBhvr>
                                        <p:cTn id="41" dur="2000"/>
                                        <p:tgtEl>
                                          <p:spTgt spid="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5" presetClass="entr" presetSubtype="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1000" fill="hold"/>
                                        <p:tgtEl>
                                          <p:spTgt spid="19"/>
                                        </p:tgtEl>
                                        <p:attrNameLst>
                                          <p:attrName>ppt_w</p:attrName>
                                        </p:attrNameLst>
                                      </p:cBhvr>
                                      <p:tavLst>
                                        <p:tav tm="0">
                                          <p:val>
                                            <p:fltVal val="0"/>
                                          </p:val>
                                        </p:tav>
                                        <p:tav tm="100000">
                                          <p:val>
                                            <p:strVal val="#ppt_w"/>
                                          </p:val>
                                        </p:tav>
                                      </p:tavLst>
                                    </p:anim>
                                    <p:anim calcmode="lin" valueType="num">
                                      <p:cBhvr>
                                        <p:cTn id="47" dur="1000" fill="hold"/>
                                        <p:tgtEl>
                                          <p:spTgt spid="19"/>
                                        </p:tgtEl>
                                        <p:attrNameLst>
                                          <p:attrName>ppt_h</p:attrName>
                                        </p:attrNameLst>
                                      </p:cBhvr>
                                      <p:tavLst>
                                        <p:tav tm="0">
                                          <p:val>
                                            <p:fltVal val="0"/>
                                          </p:val>
                                        </p:tav>
                                        <p:tav tm="100000">
                                          <p:val>
                                            <p:strVal val="#ppt_h"/>
                                          </p:val>
                                        </p:tav>
                                      </p:tavLst>
                                    </p:anim>
                                    <p:anim calcmode="lin" valueType="num">
                                      <p:cBhvr>
                                        <p:cTn id="48" dur="1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1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3" presetClass="entr" presetSubtype="16" fill="hold" nodeType="clickEffect">
                                  <p:stCondLst>
                                    <p:cond delay="0"/>
                                  </p:stCondLst>
                                  <p:childTnLst>
                                    <p:set>
                                      <p:cBhvr>
                                        <p:cTn id="53" dur="1" fill="hold">
                                          <p:stCondLst>
                                            <p:cond delay="0"/>
                                          </p:stCondLst>
                                        </p:cTn>
                                        <p:tgtEl>
                                          <p:spTgt spid="5"/>
                                        </p:tgtEl>
                                        <p:attrNameLst>
                                          <p:attrName>style.visibility</p:attrName>
                                        </p:attrNameLst>
                                      </p:cBhvr>
                                      <p:to>
                                        <p:strVal val="visible"/>
                                      </p:to>
                                    </p:set>
                                    <p:anim calcmode="lin" valueType="num">
                                      <p:cBhvr>
                                        <p:cTn id="54" dur="500" fill="hold"/>
                                        <p:tgtEl>
                                          <p:spTgt spid="5"/>
                                        </p:tgtEl>
                                        <p:attrNameLst>
                                          <p:attrName>ppt_w</p:attrName>
                                        </p:attrNameLst>
                                      </p:cBhvr>
                                      <p:tavLst>
                                        <p:tav tm="0">
                                          <p:val>
                                            <p:fltVal val="0"/>
                                          </p:val>
                                        </p:tav>
                                        <p:tav tm="100000">
                                          <p:val>
                                            <p:strVal val="#ppt_w"/>
                                          </p:val>
                                        </p:tav>
                                      </p:tavLst>
                                    </p:anim>
                                    <p:anim calcmode="lin" valueType="num">
                                      <p:cBhvr>
                                        <p:cTn id="55"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34"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 from="(-#ppt_w/2)" to="(#ppt_x)" calcmode="lin" valueType="num">
                                      <p:cBhvr>
                                        <p:cTn id="60" dur="600" fill="hold">
                                          <p:stCondLst>
                                            <p:cond delay="0"/>
                                          </p:stCondLst>
                                        </p:cTn>
                                        <p:tgtEl>
                                          <p:spTgt spid="20"/>
                                        </p:tgtEl>
                                        <p:attrNameLst>
                                          <p:attrName>ppt_x</p:attrName>
                                        </p:attrNameLst>
                                      </p:cBhvr>
                                    </p:anim>
                                    <p:anim from="0" to="-1.0" calcmode="lin" valueType="num">
                                      <p:cBhvr>
                                        <p:cTn id="61" dur="200" decel="50000" autoRev="1" fill="hold">
                                          <p:stCondLst>
                                            <p:cond delay="600"/>
                                          </p:stCondLst>
                                        </p:cTn>
                                        <p:tgtEl>
                                          <p:spTgt spid="20"/>
                                        </p:tgtEl>
                                        <p:attrNameLst>
                                          <p:attrName>xshear</p:attrName>
                                        </p:attrNameLst>
                                      </p:cBhvr>
                                    </p:anim>
                                    <p:animScale>
                                      <p:cBhvr>
                                        <p:cTn id="62" dur="200" decel="100000" autoRev="1" fill="hold">
                                          <p:stCondLst>
                                            <p:cond delay="600"/>
                                          </p:stCondLst>
                                        </p:cTn>
                                        <p:tgtEl>
                                          <p:spTgt spid="20"/>
                                        </p:tgtEl>
                                      </p:cBhvr>
                                      <p:from x="100000" y="100000"/>
                                      <p:to x="80000" y="100000"/>
                                    </p:animScale>
                                    <p:anim by="(#ppt_h/3+#ppt_w*0.1)" calcmode="lin" valueType="num">
                                      <p:cBhvr additive="sum">
                                        <p:cTn id="63" dur="200" decel="100000" autoRev="1" fill="hold">
                                          <p:stCondLst>
                                            <p:cond delay="600"/>
                                          </p:stCondLst>
                                        </p:cTn>
                                        <p:tgtEl>
                                          <p:spTgt spid="2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8" grpId="0"/>
      <p:bldP spid="17" grpId="0"/>
      <p:bldP spid="18" grpId="0"/>
      <p:bldP spid="19" grpId="0"/>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1267" name="Group 24"/>
          <p:cNvGrpSpPr>
            <a:grpSpLocks/>
          </p:cNvGrpSpPr>
          <p:nvPr/>
        </p:nvGrpSpPr>
        <p:grpSpPr bwMode="auto">
          <a:xfrm>
            <a:off x="76200" y="1676400"/>
            <a:ext cx="9144000" cy="4114800"/>
            <a:chOff x="0" y="1392"/>
            <a:chExt cx="5760" cy="2592"/>
          </a:xfrm>
        </p:grpSpPr>
        <p:sp>
          <p:nvSpPr>
            <p:cNvPr id="11279" name="TextBox 4"/>
            <p:cNvSpPr txBox="1">
              <a:spLocks noChangeArrowheads="1"/>
            </p:cNvSpPr>
            <p:nvPr/>
          </p:nvSpPr>
          <p:spPr bwMode="auto">
            <a:xfrm>
              <a:off x="0" y="1814"/>
              <a:ext cx="5760" cy="2170"/>
            </a:xfrm>
            <a:prstGeom prst="rect">
              <a:avLst/>
            </a:prstGeom>
            <a:noFill/>
            <a:ln w="9525">
              <a:noFill/>
              <a:miter lim="800000"/>
              <a:headEnd/>
              <a:tailEnd/>
            </a:ln>
          </p:spPr>
          <p:txBody>
            <a:bodyPr>
              <a:spAutoFit/>
            </a:bodyPr>
            <a:lstStyle/>
            <a:p>
              <a:r>
                <a:rPr lang="en-US" sz="2000">
                  <a:latin typeface="Arial" charset="0"/>
                </a:rPr>
                <a:t>         </a:t>
              </a:r>
              <a:r>
                <a:rPr lang="en-US" sz="2000" b="1">
                  <a:latin typeface="Arial" charset="0"/>
                </a:rPr>
                <a:t>Cây mai cao trên hai mét, </a:t>
              </a:r>
              <a:r>
                <a:rPr lang="en-US" sz="2000" b="1">
                  <a:solidFill>
                    <a:srgbClr val="FF0000"/>
                  </a:solidFill>
                  <a:latin typeface="Arial" charset="0"/>
                </a:rPr>
                <a:t>dáng </a:t>
              </a:r>
              <a:r>
                <a:rPr lang="en-US" sz="2000" b="1">
                  <a:latin typeface="Arial" charset="0"/>
                </a:rPr>
                <a:t>thanh, thân thẳng như thân trúc. Tán tròn tự nhiên xoè rộng ở phần gốc, thu </a:t>
              </a:r>
              <a:r>
                <a:rPr lang="en-US" sz="2000" b="1">
                  <a:solidFill>
                    <a:srgbClr val="FF0000"/>
                  </a:solidFill>
                  <a:latin typeface="Arial" charset="0"/>
                </a:rPr>
                <a:t>dần </a:t>
              </a:r>
              <a:r>
                <a:rPr lang="en-US" sz="2000" b="1">
                  <a:latin typeface="Arial" charset="0"/>
                </a:rPr>
                <a:t>thành một </a:t>
              </a:r>
              <a:r>
                <a:rPr lang="en-US" sz="2000" b="1">
                  <a:solidFill>
                    <a:srgbClr val="FF0000"/>
                  </a:solidFill>
                  <a:latin typeface="Arial" charset="0"/>
                </a:rPr>
                <a:t>điểm</a:t>
              </a:r>
              <a:r>
                <a:rPr lang="en-US" sz="2000" b="1">
                  <a:latin typeface="Arial" charset="0"/>
                </a:rPr>
                <a:t> ở đỉnh ngọn. Gốc lớn bằng bắp tay, cành vươn đều, nhánh nào cũng </a:t>
              </a:r>
              <a:r>
                <a:rPr lang="en-US" sz="2000" b="1">
                  <a:solidFill>
                    <a:srgbClr val="FF0000"/>
                  </a:solidFill>
                  <a:latin typeface="Arial" charset="0"/>
                </a:rPr>
                <a:t>rắn</a:t>
              </a:r>
              <a:r>
                <a:rPr lang="en-US" sz="2000" b="1">
                  <a:latin typeface="Arial" charset="0"/>
                </a:rPr>
                <a:t> chắc.</a:t>
              </a:r>
            </a:p>
            <a:p>
              <a:r>
                <a:rPr lang="en-US" sz="2000" b="1">
                  <a:latin typeface="Arial" charset="0"/>
                </a:rPr>
                <a:t>        Mai tứ quý nở bốn mùa. Cánh hoa vàng </a:t>
              </a:r>
              <a:r>
                <a:rPr lang="en-US" sz="2000" b="1">
                  <a:solidFill>
                    <a:srgbClr val="FF0000"/>
                  </a:solidFill>
                  <a:latin typeface="Arial" charset="0"/>
                </a:rPr>
                <a:t>thẫm </a:t>
              </a:r>
              <a:r>
                <a:rPr lang="en-US" sz="2000" b="1">
                  <a:latin typeface="Arial" charset="0"/>
                </a:rPr>
                <a:t>xếp làm ba lớp. Năm cánh đài đỏ tía như ức gà chọi, đỏ suốt từ đời hoa sang đời kết trái. Trái kết màu chín đậm, óng ánh như những hạt cườm đính trên tầng áo lá lúc nào cũng xum xuê một màu xanh chắc bền.</a:t>
              </a:r>
            </a:p>
            <a:p>
              <a:r>
                <a:rPr lang="en-US" sz="2000">
                  <a:latin typeface="Arial" charset="0"/>
                </a:rPr>
                <a:t>          </a:t>
              </a:r>
              <a:r>
                <a:rPr lang="en-US" sz="2000" b="1">
                  <a:latin typeface="Arial" charset="0"/>
                </a:rPr>
                <a:t>Đứng bên cây ngắm hoa, xem lá, ta thầm cảm phục cái mầu nhiệm của tạo vật trong sự hào phóng và lo xa: đã có mai vàng rực </a:t>
              </a:r>
              <a:r>
                <a:rPr lang="en-US" sz="2000" b="1">
                  <a:solidFill>
                    <a:srgbClr val="FF0000"/>
                  </a:solidFill>
                  <a:latin typeface="Arial" charset="0"/>
                </a:rPr>
                <a:t>rỡ</a:t>
              </a:r>
              <a:r>
                <a:rPr lang="en-US" sz="2000" b="1">
                  <a:latin typeface="Arial" charset="0"/>
                </a:rPr>
                <a:t> góp với muôn hoa ngày Tết, lại có mai tứ quý cần </a:t>
              </a:r>
              <a:r>
                <a:rPr lang="en-US" sz="2000" b="1">
                  <a:solidFill>
                    <a:srgbClr val="FF0000"/>
                  </a:solidFill>
                  <a:latin typeface="Arial" charset="0"/>
                </a:rPr>
                <a:t>mẫn</a:t>
              </a:r>
              <a:r>
                <a:rPr lang="en-US" sz="2000" b="1">
                  <a:latin typeface="Arial" charset="0"/>
                </a:rPr>
                <a:t>, thịnh vượng quanh năm.</a:t>
              </a:r>
            </a:p>
            <a:p>
              <a:endParaRPr lang="en-US" sz="2000" b="1">
                <a:latin typeface="Arial" charset="0"/>
              </a:endParaRPr>
            </a:p>
          </p:txBody>
        </p:sp>
        <p:sp>
          <p:nvSpPr>
            <p:cNvPr id="11280" name="Text Box 18"/>
            <p:cNvSpPr txBox="1">
              <a:spLocks noChangeArrowheads="1"/>
            </p:cNvSpPr>
            <p:nvPr/>
          </p:nvSpPr>
          <p:spPr bwMode="auto">
            <a:xfrm>
              <a:off x="1584" y="1392"/>
              <a:ext cx="2112" cy="327"/>
            </a:xfrm>
            <a:prstGeom prst="rect">
              <a:avLst/>
            </a:prstGeom>
            <a:noFill/>
            <a:ln w="9525">
              <a:noFill/>
              <a:miter lim="800000"/>
              <a:headEnd/>
              <a:tailEnd/>
            </a:ln>
          </p:spPr>
          <p:txBody>
            <a:bodyPr>
              <a:spAutoFit/>
            </a:bodyPr>
            <a:lstStyle/>
            <a:p>
              <a:pPr algn="ctr">
                <a:spcBef>
                  <a:spcPct val="50000"/>
                </a:spcBef>
              </a:pPr>
              <a:r>
                <a:rPr lang="en-US" sz="2800">
                  <a:latin typeface="Arial" charset="0"/>
                </a:rPr>
                <a:t>Cây mai tứ quý</a:t>
              </a:r>
            </a:p>
          </p:txBody>
        </p:sp>
      </p:grpSp>
      <p:grpSp>
        <p:nvGrpSpPr>
          <p:cNvPr id="11268" name="Group 19"/>
          <p:cNvGrpSpPr>
            <a:grpSpLocks/>
          </p:cNvGrpSpPr>
          <p:nvPr/>
        </p:nvGrpSpPr>
        <p:grpSpPr bwMode="auto">
          <a:xfrm>
            <a:off x="0" y="76200"/>
            <a:ext cx="9144000" cy="1447800"/>
            <a:chOff x="0" y="48"/>
            <a:chExt cx="5760" cy="912"/>
          </a:xfrm>
        </p:grpSpPr>
        <p:grpSp>
          <p:nvGrpSpPr>
            <p:cNvPr id="11275" name="Group 20"/>
            <p:cNvGrpSpPr>
              <a:grpSpLocks/>
            </p:cNvGrpSpPr>
            <p:nvPr/>
          </p:nvGrpSpPr>
          <p:grpSpPr bwMode="auto">
            <a:xfrm>
              <a:off x="1058" y="48"/>
              <a:ext cx="2938" cy="618"/>
              <a:chOff x="1058" y="48"/>
              <a:chExt cx="2938" cy="618"/>
            </a:xfrm>
          </p:grpSpPr>
          <p:sp>
            <p:nvSpPr>
              <p:cNvPr id="11277" name="TextBox 3"/>
              <p:cNvSpPr txBox="1">
                <a:spLocks noChangeArrowheads="1"/>
              </p:cNvSpPr>
              <p:nvPr/>
            </p:nvSpPr>
            <p:spPr bwMode="auto">
              <a:xfrm>
                <a:off x="1058" y="48"/>
                <a:ext cx="116" cy="330"/>
              </a:xfrm>
              <a:prstGeom prst="rect">
                <a:avLst/>
              </a:prstGeom>
              <a:noFill/>
              <a:ln w="9525">
                <a:noFill/>
                <a:miter lim="800000"/>
                <a:headEnd/>
                <a:tailEnd/>
              </a:ln>
            </p:spPr>
            <p:txBody>
              <a:bodyPr wrap="none">
                <a:spAutoFit/>
              </a:bodyPr>
              <a:lstStyle/>
              <a:p>
                <a:endParaRPr lang="en-US" sz="2800">
                  <a:latin typeface="Arial" charset="0"/>
                </a:endParaRPr>
              </a:p>
            </p:txBody>
          </p:sp>
          <p:sp>
            <p:nvSpPr>
              <p:cNvPr id="11278" name="TextBox 4"/>
              <p:cNvSpPr txBox="1">
                <a:spLocks noChangeArrowheads="1"/>
              </p:cNvSpPr>
              <p:nvPr/>
            </p:nvSpPr>
            <p:spPr bwMode="auto">
              <a:xfrm>
                <a:off x="1920" y="336"/>
                <a:ext cx="2076" cy="330"/>
              </a:xfrm>
              <a:prstGeom prst="rect">
                <a:avLst/>
              </a:prstGeom>
              <a:noFill/>
              <a:ln w="9525">
                <a:noFill/>
                <a:miter lim="800000"/>
                <a:headEnd/>
                <a:tailEnd/>
              </a:ln>
            </p:spPr>
            <p:txBody>
              <a:bodyPr wrap="none">
                <a:spAutoFit/>
              </a:bodyPr>
              <a:lstStyle/>
              <a:p>
                <a:r>
                  <a:rPr lang="en-US" sz="2800" u="sng">
                    <a:latin typeface="Arial" charset="0"/>
                  </a:rPr>
                  <a:t>Chính tả</a:t>
                </a:r>
                <a:r>
                  <a:rPr lang="en-US" sz="2800">
                    <a:latin typeface="Arial" charset="0"/>
                  </a:rPr>
                  <a:t> </a:t>
                </a:r>
                <a:r>
                  <a:rPr lang="en-US" sz="2400">
                    <a:latin typeface="Arial" charset="0"/>
                  </a:rPr>
                  <a:t>(Nhớ - viết)</a:t>
                </a:r>
                <a:r>
                  <a:rPr lang="en-US" sz="2800">
                    <a:latin typeface="Arial" charset="0"/>
                  </a:rPr>
                  <a:t> </a:t>
                </a:r>
              </a:p>
            </p:txBody>
          </p:sp>
        </p:grpSp>
        <p:sp>
          <p:nvSpPr>
            <p:cNvPr id="11276" name="Text Box 23"/>
            <p:cNvSpPr txBox="1">
              <a:spLocks noChangeArrowheads="1"/>
            </p:cNvSpPr>
            <p:nvPr/>
          </p:nvSpPr>
          <p:spPr bwMode="auto">
            <a:xfrm>
              <a:off x="0" y="595"/>
              <a:ext cx="5760" cy="365"/>
            </a:xfrm>
            <a:prstGeom prst="rect">
              <a:avLst/>
            </a:prstGeom>
            <a:noFill/>
            <a:ln w="9525">
              <a:noFill/>
              <a:miter lim="800000"/>
              <a:headEnd/>
              <a:tailEnd/>
            </a:ln>
          </p:spPr>
          <p:txBody>
            <a:bodyPr>
              <a:spAutoFit/>
            </a:bodyPr>
            <a:lstStyle/>
            <a:p>
              <a:pPr algn="ctr">
                <a:spcBef>
                  <a:spcPct val="50000"/>
                </a:spcBef>
              </a:pPr>
              <a:r>
                <a:rPr lang="en-US" sz="3200" b="1">
                  <a:solidFill>
                    <a:srgbClr val="0066FF"/>
                  </a:solidFill>
                  <a:latin typeface="Arial" charset="0"/>
                </a:rPr>
                <a:t>Chuyện cổ tích về loài người</a:t>
              </a:r>
            </a:p>
          </p:txBody>
        </p:sp>
      </p:grpSp>
      <p:sp>
        <p:nvSpPr>
          <p:cNvPr id="11269" name="Text Box 25"/>
          <p:cNvSpPr txBox="1">
            <a:spLocks noChangeArrowheads="1"/>
          </p:cNvSpPr>
          <p:nvPr/>
        </p:nvSpPr>
        <p:spPr bwMode="auto">
          <a:xfrm>
            <a:off x="0" y="1676400"/>
            <a:ext cx="1600200" cy="457200"/>
          </a:xfrm>
          <a:prstGeom prst="rect">
            <a:avLst/>
          </a:prstGeom>
          <a:noFill/>
          <a:ln w="9525">
            <a:noFill/>
            <a:miter lim="800000"/>
            <a:headEnd/>
            <a:tailEnd/>
          </a:ln>
        </p:spPr>
        <p:txBody>
          <a:bodyPr>
            <a:spAutoFit/>
          </a:bodyPr>
          <a:lstStyle/>
          <a:p>
            <a:pPr>
              <a:spcBef>
                <a:spcPct val="50000"/>
              </a:spcBef>
            </a:pPr>
            <a:r>
              <a:rPr lang="en-US" sz="2400" b="1" u="sng">
                <a:latin typeface="Arial" charset="0"/>
              </a:rPr>
              <a:t>Bài tập 3:</a:t>
            </a:r>
          </a:p>
        </p:txBody>
      </p:sp>
      <p:sp>
        <p:nvSpPr>
          <p:cNvPr id="12314" name="Text Box 26"/>
          <p:cNvSpPr txBox="1">
            <a:spLocks noChangeArrowheads="1"/>
          </p:cNvSpPr>
          <p:nvPr/>
        </p:nvSpPr>
        <p:spPr bwMode="auto">
          <a:xfrm>
            <a:off x="1905000" y="6248400"/>
            <a:ext cx="52578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latin typeface="Arial" charset="0"/>
              </a:rPr>
              <a:t>phần ngực của chim, thú.</a:t>
            </a:r>
          </a:p>
        </p:txBody>
      </p:sp>
      <p:grpSp>
        <p:nvGrpSpPr>
          <p:cNvPr id="6" name="Group 32"/>
          <p:cNvGrpSpPr>
            <a:grpSpLocks/>
          </p:cNvGrpSpPr>
          <p:nvPr/>
        </p:nvGrpSpPr>
        <p:grpSpPr bwMode="auto">
          <a:xfrm>
            <a:off x="228600" y="6096000"/>
            <a:ext cx="1600200" cy="609600"/>
            <a:chOff x="144" y="3840"/>
            <a:chExt cx="1008" cy="384"/>
          </a:xfrm>
        </p:grpSpPr>
        <p:sp>
          <p:nvSpPr>
            <p:cNvPr id="11272" name="Text Box 28"/>
            <p:cNvSpPr txBox="1">
              <a:spLocks noChangeArrowheads="1"/>
            </p:cNvSpPr>
            <p:nvPr/>
          </p:nvSpPr>
          <p:spPr bwMode="auto">
            <a:xfrm>
              <a:off x="192" y="3840"/>
              <a:ext cx="144" cy="327"/>
            </a:xfrm>
            <a:prstGeom prst="rect">
              <a:avLst/>
            </a:prstGeom>
            <a:noFill/>
            <a:ln w="9525">
              <a:noFill/>
              <a:miter lim="800000"/>
              <a:headEnd/>
              <a:tailEnd/>
            </a:ln>
          </p:spPr>
          <p:txBody>
            <a:bodyPr>
              <a:spAutoFit/>
            </a:bodyPr>
            <a:lstStyle/>
            <a:p>
              <a:pPr algn="ctr">
                <a:spcBef>
                  <a:spcPct val="50000"/>
                </a:spcBef>
              </a:pPr>
              <a:r>
                <a:rPr lang="en-US" sz="2800" b="1">
                  <a:solidFill>
                    <a:srgbClr val="0000FF"/>
                  </a:solidFill>
                  <a:latin typeface="Arial" charset="0"/>
                </a:rPr>
                <a:t>:</a:t>
              </a:r>
            </a:p>
          </p:txBody>
        </p:sp>
        <p:sp>
          <p:nvSpPr>
            <p:cNvPr id="11273" name="Oval 27"/>
            <p:cNvSpPr>
              <a:spLocks noChangeArrowheads="1"/>
            </p:cNvSpPr>
            <p:nvPr/>
          </p:nvSpPr>
          <p:spPr bwMode="auto">
            <a:xfrm>
              <a:off x="144" y="3888"/>
              <a:ext cx="240" cy="336"/>
            </a:xfrm>
            <a:prstGeom prst="ellipse">
              <a:avLst/>
            </a:prstGeom>
            <a:noFill/>
            <a:ln w="9525">
              <a:solidFill>
                <a:srgbClr val="3366FF"/>
              </a:solidFill>
              <a:round/>
              <a:headEnd/>
              <a:tailEnd/>
            </a:ln>
          </p:spPr>
          <p:txBody>
            <a:bodyPr wrap="none" anchor="ctr"/>
            <a:lstStyle/>
            <a:p>
              <a:endParaRPr lang="en-US">
                <a:latin typeface="Arial" charset="0"/>
              </a:endParaRPr>
            </a:p>
          </p:txBody>
        </p:sp>
        <p:sp>
          <p:nvSpPr>
            <p:cNvPr id="11274" name="Text Box 30"/>
            <p:cNvSpPr txBox="1">
              <a:spLocks noChangeArrowheads="1"/>
            </p:cNvSpPr>
            <p:nvPr/>
          </p:nvSpPr>
          <p:spPr bwMode="auto">
            <a:xfrm>
              <a:off x="720" y="3936"/>
              <a:ext cx="432" cy="288"/>
            </a:xfrm>
            <a:prstGeom prst="rect">
              <a:avLst/>
            </a:prstGeom>
            <a:noFill/>
            <a:ln w="9525">
              <a:noFill/>
              <a:miter lim="800000"/>
              <a:headEnd/>
              <a:tailEnd/>
            </a:ln>
          </p:spPr>
          <p:txBody>
            <a:bodyPr>
              <a:spAutoFit/>
            </a:bodyPr>
            <a:lstStyle/>
            <a:p>
              <a:pPr>
                <a:spcBef>
                  <a:spcPct val="50000"/>
                </a:spcBef>
              </a:pPr>
              <a:r>
                <a:rPr lang="en-US" sz="2400">
                  <a:solidFill>
                    <a:srgbClr val="0066FF"/>
                  </a:solidFill>
                  <a:latin typeface="Arial" charset="0"/>
                </a:rPr>
                <a:t>Ức:</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314"/>
                                        </p:tgtEl>
                                        <p:attrNameLst>
                                          <p:attrName>style.visibility</p:attrName>
                                        </p:attrNameLst>
                                      </p:cBhvr>
                                      <p:to>
                                        <p:strVal val="visible"/>
                                      </p:to>
                                    </p:set>
                                    <p:anim calcmode="lin" valueType="num">
                                      <p:cBhvr>
                                        <p:cTn id="13" dur="500" fill="hold"/>
                                        <p:tgtEl>
                                          <p:spTgt spid="12314"/>
                                        </p:tgtEl>
                                        <p:attrNameLst>
                                          <p:attrName>ppt_w</p:attrName>
                                        </p:attrNameLst>
                                      </p:cBhvr>
                                      <p:tavLst>
                                        <p:tav tm="0">
                                          <p:val>
                                            <p:fltVal val="0"/>
                                          </p:val>
                                        </p:tav>
                                        <p:tav tm="100000">
                                          <p:val>
                                            <p:strVal val="#ppt_w"/>
                                          </p:val>
                                        </p:tav>
                                      </p:tavLst>
                                    </p:anim>
                                    <p:anim calcmode="lin" valueType="num">
                                      <p:cBhvr>
                                        <p:cTn id="14" dur="500" fill="hold"/>
                                        <p:tgtEl>
                                          <p:spTgt spid="123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descr="images3"/>
          <p:cNvSpPr txBox="1">
            <a:spLocks noChangeArrowheads="1"/>
          </p:cNvSpPr>
          <p:nvPr/>
        </p:nvSpPr>
        <p:spPr bwMode="auto">
          <a:xfrm>
            <a:off x="0" y="0"/>
            <a:ext cx="9144000" cy="7008813"/>
          </a:xfrm>
          <a:prstGeom prst="rect">
            <a:avLst/>
          </a:prstGeom>
          <a:blipFill dpi="0" rotWithShape="1">
            <a:blip r:embed="rId3"/>
            <a:srcRect/>
            <a:stretch>
              <a:fillRect/>
            </a:stretch>
          </a:blipFill>
          <a:ln w="38100" cmpd="dbl">
            <a:solidFill>
              <a:srgbClr val="FF0000"/>
            </a:solidFill>
            <a:miter lim="800000"/>
            <a:headEnd/>
            <a:tailEnd/>
          </a:ln>
        </p:spPr>
        <p:txBody>
          <a:bodyPr>
            <a:spAutoFit/>
          </a:bodyPr>
          <a:lstStyle/>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p:txBody>
      </p:sp>
      <p:grpSp>
        <p:nvGrpSpPr>
          <p:cNvPr id="12291" name="Group 4"/>
          <p:cNvGrpSpPr>
            <a:grpSpLocks/>
          </p:cNvGrpSpPr>
          <p:nvPr/>
        </p:nvGrpSpPr>
        <p:grpSpPr bwMode="auto">
          <a:xfrm>
            <a:off x="0" y="76200"/>
            <a:ext cx="9144000" cy="1447800"/>
            <a:chOff x="0" y="48"/>
            <a:chExt cx="5760" cy="912"/>
          </a:xfrm>
        </p:grpSpPr>
        <p:grpSp>
          <p:nvGrpSpPr>
            <p:cNvPr id="12292" name="Group 5"/>
            <p:cNvGrpSpPr>
              <a:grpSpLocks/>
            </p:cNvGrpSpPr>
            <p:nvPr/>
          </p:nvGrpSpPr>
          <p:grpSpPr bwMode="auto">
            <a:xfrm>
              <a:off x="1058" y="48"/>
              <a:ext cx="2938" cy="618"/>
              <a:chOff x="1058" y="48"/>
              <a:chExt cx="2938" cy="618"/>
            </a:xfrm>
          </p:grpSpPr>
          <p:sp>
            <p:nvSpPr>
              <p:cNvPr id="12294" name="TextBox 3"/>
              <p:cNvSpPr txBox="1">
                <a:spLocks noChangeArrowheads="1"/>
              </p:cNvSpPr>
              <p:nvPr/>
            </p:nvSpPr>
            <p:spPr bwMode="auto">
              <a:xfrm>
                <a:off x="1058" y="48"/>
                <a:ext cx="116" cy="330"/>
              </a:xfrm>
              <a:prstGeom prst="rect">
                <a:avLst/>
              </a:prstGeom>
              <a:noFill/>
              <a:ln w="9525">
                <a:noFill/>
                <a:miter lim="800000"/>
                <a:headEnd/>
                <a:tailEnd/>
              </a:ln>
            </p:spPr>
            <p:txBody>
              <a:bodyPr wrap="none">
                <a:spAutoFit/>
              </a:bodyPr>
              <a:lstStyle/>
              <a:p>
                <a:endParaRPr lang="en-US" sz="2800">
                  <a:latin typeface="Arial" charset="0"/>
                </a:endParaRPr>
              </a:p>
            </p:txBody>
          </p:sp>
          <p:sp>
            <p:nvSpPr>
              <p:cNvPr id="12295" name="TextBox 4"/>
              <p:cNvSpPr txBox="1">
                <a:spLocks noChangeArrowheads="1"/>
              </p:cNvSpPr>
              <p:nvPr/>
            </p:nvSpPr>
            <p:spPr bwMode="auto">
              <a:xfrm>
                <a:off x="1920" y="336"/>
                <a:ext cx="2076" cy="330"/>
              </a:xfrm>
              <a:prstGeom prst="rect">
                <a:avLst/>
              </a:prstGeom>
              <a:noFill/>
              <a:ln w="9525">
                <a:noFill/>
                <a:miter lim="800000"/>
                <a:headEnd/>
                <a:tailEnd/>
              </a:ln>
            </p:spPr>
            <p:txBody>
              <a:bodyPr wrap="none">
                <a:spAutoFit/>
              </a:bodyPr>
              <a:lstStyle/>
              <a:p>
                <a:r>
                  <a:rPr lang="en-US" sz="2800" u="sng">
                    <a:latin typeface="Arial" charset="0"/>
                  </a:rPr>
                  <a:t>Chính tả</a:t>
                </a:r>
                <a:r>
                  <a:rPr lang="en-US" sz="2800">
                    <a:latin typeface="Arial" charset="0"/>
                  </a:rPr>
                  <a:t> </a:t>
                </a:r>
                <a:r>
                  <a:rPr lang="en-US" sz="2400">
                    <a:latin typeface="Arial" charset="0"/>
                  </a:rPr>
                  <a:t>(Nhớ - viết)</a:t>
                </a:r>
                <a:r>
                  <a:rPr lang="en-US" sz="2800">
                    <a:latin typeface="Arial" charset="0"/>
                  </a:rPr>
                  <a:t> </a:t>
                </a:r>
              </a:p>
            </p:txBody>
          </p:sp>
        </p:grpSp>
        <p:sp>
          <p:nvSpPr>
            <p:cNvPr id="12293" name="Text Box 8"/>
            <p:cNvSpPr txBox="1">
              <a:spLocks noChangeArrowheads="1"/>
            </p:cNvSpPr>
            <p:nvPr/>
          </p:nvSpPr>
          <p:spPr bwMode="auto">
            <a:xfrm>
              <a:off x="0" y="595"/>
              <a:ext cx="5760" cy="365"/>
            </a:xfrm>
            <a:prstGeom prst="rect">
              <a:avLst/>
            </a:prstGeom>
            <a:noFill/>
            <a:ln w="9525">
              <a:noFill/>
              <a:miter lim="800000"/>
              <a:headEnd/>
              <a:tailEnd/>
            </a:ln>
          </p:spPr>
          <p:txBody>
            <a:bodyPr>
              <a:spAutoFit/>
            </a:bodyPr>
            <a:lstStyle/>
            <a:p>
              <a:pPr algn="ctr">
                <a:spcBef>
                  <a:spcPct val="50000"/>
                </a:spcBef>
              </a:pPr>
              <a:r>
                <a:rPr lang="en-US" sz="3200" b="1">
                  <a:solidFill>
                    <a:srgbClr val="0066FF"/>
                  </a:solidFill>
                  <a:latin typeface="Arial" charset="0"/>
                </a:rPr>
                <a:t>Chuyện cổ tích về loài người</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0" y="0"/>
            <a:ext cx="9144000" cy="6858000"/>
          </a:xfrm>
          <a:prstGeom prst="rect">
            <a:avLst/>
          </a:prstGeom>
          <a:blipFill dpi="0" rotWithShape="1">
            <a:blip r:embed="rId3"/>
            <a:srcRect/>
            <a:tile tx="0" ty="0" sx="100000" sy="100000" flip="none" algn="tl"/>
          </a:blipFill>
          <a:ln w="76200" cmpd="tri" algn="ctr">
            <a:solidFill>
              <a:srgbClr val="0000FF"/>
            </a:solidFill>
            <a:miter lim="800000"/>
            <a:headEnd/>
            <a:tailEnd/>
          </a:ln>
        </p:spPr>
        <p:txBody>
          <a:bodyPr anchor="ctr"/>
          <a:lstStyle/>
          <a:p>
            <a:pPr algn="ctr"/>
            <a:endParaRPr lang="en-US">
              <a:solidFill>
                <a:schemeClr val="bg1"/>
              </a:solidFill>
              <a:latin typeface="Arial" charset="0"/>
            </a:endParaRPr>
          </a:p>
        </p:txBody>
      </p:sp>
      <p:sp>
        <p:nvSpPr>
          <p:cNvPr id="7" name="Rectangle 6"/>
          <p:cNvSpPr/>
          <p:nvPr/>
        </p:nvSpPr>
        <p:spPr>
          <a:xfrm>
            <a:off x="152400" y="1295400"/>
            <a:ext cx="4038600" cy="646331"/>
          </a:xfrm>
          <a:prstGeom prst="rect">
            <a:avLst/>
          </a:prstGeom>
          <a:noFill/>
        </p:spPr>
        <p:txBody>
          <a:bodyPr>
            <a:spAutoFit/>
          </a:bodyPr>
          <a:lstStyle/>
          <a:p>
            <a:pPr algn="ctr" fontAlgn="auto">
              <a:spcBef>
                <a:spcPts val="0"/>
              </a:spcBef>
              <a:spcAft>
                <a:spcPts val="0"/>
              </a:spcAft>
              <a:defRPr/>
            </a:pPr>
            <a:r>
              <a:rPr lang="en-US" sz="3600" b="1" u="sng">
                <a:ln w="1905"/>
                <a:solidFill>
                  <a:srgbClr val="00B050"/>
                </a:solidFill>
                <a:effectLst>
                  <a:innerShdw blurRad="69850" dist="43180" dir="5400000">
                    <a:srgbClr val="000000">
                      <a:alpha val="65000"/>
                    </a:srgbClr>
                  </a:innerShdw>
                </a:effectLst>
                <a:latin typeface="Arial"/>
              </a:rPr>
              <a:t>Kiểm </a:t>
            </a:r>
            <a:r>
              <a:rPr lang="en-US" sz="3600" b="1" u="sng" err="1">
                <a:ln w="1905"/>
                <a:solidFill>
                  <a:srgbClr val="00B050"/>
                </a:solidFill>
                <a:effectLst>
                  <a:innerShdw blurRad="69850" dist="43180" dir="5400000">
                    <a:srgbClr val="000000">
                      <a:alpha val="65000"/>
                    </a:srgbClr>
                  </a:innerShdw>
                </a:effectLst>
                <a:latin typeface="Arial"/>
              </a:rPr>
              <a:t>tra</a:t>
            </a:r>
            <a:r>
              <a:rPr lang="en-US" sz="3600" b="1" u="sng">
                <a:ln w="1905"/>
                <a:solidFill>
                  <a:srgbClr val="00B050"/>
                </a:solidFill>
                <a:effectLst>
                  <a:innerShdw blurRad="69850" dist="43180" dir="5400000">
                    <a:srgbClr val="000000">
                      <a:alpha val="65000"/>
                    </a:srgbClr>
                  </a:innerShdw>
                </a:effectLst>
                <a:latin typeface="Arial"/>
              </a:rPr>
              <a:t> bài cũ </a:t>
            </a:r>
            <a:r>
              <a:rPr lang="en-US" sz="3600" b="1" u="sng" dirty="0">
                <a:ln w="1905"/>
                <a:solidFill>
                  <a:srgbClr val="00B050"/>
                </a:solidFill>
                <a:effectLst>
                  <a:innerShdw blurRad="69850" dist="43180" dir="5400000">
                    <a:srgbClr val="000000">
                      <a:alpha val="65000"/>
                    </a:srgbClr>
                  </a:innerShdw>
                </a:effectLst>
                <a:latin typeface="Arial"/>
              </a:rPr>
              <a:t>:</a:t>
            </a:r>
            <a:endParaRPr lang="en-US" sz="4400" b="1" dirty="0">
              <a:ln w="1905"/>
              <a:solidFill>
                <a:srgbClr val="00B050"/>
              </a:solidFill>
              <a:effectLst>
                <a:innerShdw blurRad="69850" dist="43180" dir="5400000">
                  <a:srgbClr val="000000">
                    <a:alpha val="65000"/>
                  </a:srgbClr>
                </a:innerShdw>
              </a:effectLst>
              <a:latin typeface="Arial"/>
            </a:endParaRPr>
          </a:p>
        </p:txBody>
      </p:sp>
      <p:pic>
        <p:nvPicPr>
          <p:cNvPr id="3076" name="Picture 6" descr="natures1%20(8)"/>
          <p:cNvPicPr>
            <a:picLocks noChangeAspect="1" noChangeArrowheads="1" noCrop="1"/>
          </p:cNvPicPr>
          <p:nvPr/>
        </p:nvPicPr>
        <p:blipFill>
          <a:blip r:embed="rId4"/>
          <a:srcRect/>
          <a:stretch>
            <a:fillRect/>
          </a:stretch>
        </p:blipFill>
        <p:spPr bwMode="auto">
          <a:xfrm>
            <a:off x="3276600" y="1066800"/>
            <a:ext cx="4724400" cy="5564188"/>
          </a:xfrm>
          <a:prstGeom prst="rect">
            <a:avLst/>
          </a:prstGeom>
          <a:noFill/>
          <a:ln w="9525">
            <a:noFill/>
            <a:miter lim="800000"/>
            <a:headEnd/>
            <a:tailEnd/>
          </a:ln>
        </p:spPr>
      </p:pic>
      <p:sp>
        <p:nvSpPr>
          <p:cNvPr id="11" name="Rectangle 10"/>
          <p:cNvSpPr/>
          <p:nvPr/>
        </p:nvSpPr>
        <p:spPr>
          <a:xfrm>
            <a:off x="-228600" y="1981200"/>
            <a:ext cx="4191000" cy="1938992"/>
          </a:xfrm>
          <a:prstGeom prst="rect">
            <a:avLst/>
          </a:prstGeom>
          <a:noFill/>
        </p:spPr>
        <p:txBody>
          <a:bodyPr>
            <a:spAutoFit/>
          </a:bodyPr>
          <a:lstStyle/>
          <a:p>
            <a:pPr algn="ctr" fontAlgn="auto">
              <a:spcBef>
                <a:spcPts val="0"/>
              </a:spcBef>
              <a:spcAft>
                <a:spcPts val="0"/>
              </a:spcAft>
              <a:defRPr/>
            </a:pPr>
            <a:r>
              <a:rPr lang="en-US" sz="6000" b="1" u="sng">
                <a:ln w="1905"/>
                <a:solidFill>
                  <a:srgbClr val="FF0000"/>
                </a:solidFill>
                <a:effectLst>
                  <a:innerShdw blurRad="69850" dist="43180" dir="5400000">
                    <a:srgbClr val="000000">
                      <a:alpha val="65000"/>
                    </a:srgbClr>
                  </a:innerShdw>
                </a:effectLst>
                <a:latin typeface="Arial"/>
              </a:rPr>
              <a:t>Điểm 10 tặng </a:t>
            </a:r>
            <a:r>
              <a:rPr lang="en-US" sz="6000" b="1" u="sng" dirty="0" err="1">
                <a:ln w="1905"/>
                <a:solidFill>
                  <a:srgbClr val="FF0000"/>
                </a:solidFill>
                <a:effectLst>
                  <a:innerShdw blurRad="69850" dist="43180" dir="5400000">
                    <a:srgbClr val="000000">
                      <a:alpha val="65000"/>
                    </a:srgbClr>
                  </a:innerShdw>
                </a:effectLst>
                <a:latin typeface="Arial"/>
              </a:rPr>
              <a:t>em</a:t>
            </a:r>
            <a:r>
              <a:rPr lang="en-US" sz="6000" b="1" u="sng" dirty="0">
                <a:ln w="1905"/>
                <a:solidFill>
                  <a:srgbClr val="FF0000"/>
                </a:solidFill>
                <a:effectLst>
                  <a:innerShdw blurRad="69850" dist="43180" dir="5400000">
                    <a:srgbClr val="000000">
                      <a:alpha val="65000"/>
                    </a:srgbClr>
                  </a:innerShdw>
                </a:effectLst>
                <a:latin typeface="Arial"/>
              </a:rPr>
              <a:t> !</a:t>
            </a:r>
            <a:endParaRPr lang="en-US" sz="3600" b="1" dirty="0">
              <a:ln w="1905"/>
              <a:solidFill>
                <a:srgbClr val="FF0000"/>
              </a:solidFill>
              <a:effectLst>
                <a:innerShdw blurRad="69850" dist="43180" dir="5400000">
                  <a:srgbClr val="000000">
                    <a:alpha val="65000"/>
                  </a:srgbClr>
                </a:innerShdw>
              </a:effectLst>
              <a:latin typeface="Arial"/>
            </a:endParaRPr>
          </a:p>
        </p:txBody>
      </p:sp>
      <p:grpSp>
        <p:nvGrpSpPr>
          <p:cNvPr id="3078" name="Group 13"/>
          <p:cNvGrpSpPr>
            <a:grpSpLocks/>
          </p:cNvGrpSpPr>
          <p:nvPr/>
        </p:nvGrpSpPr>
        <p:grpSpPr bwMode="auto">
          <a:xfrm>
            <a:off x="1679575" y="76200"/>
            <a:ext cx="4827588" cy="981075"/>
            <a:chOff x="1058" y="48"/>
            <a:chExt cx="3041" cy="618"/>
          </a:xfrm>
        </p:grpSpPr>
        <p:sp>
          <p:nvSpPr>
            <p:cNvPr id="3081" name="TextBox 3"/>
            <p:cNvSpPr txBox="1">
              <a:spLocks noChangeArrowheads="1"/>
            </p:cNvSpPr>
            <p:nvPr/>
          </p:nvSpPr>
          <p:spPr bwMode="auto">
            <a:xfrm>
              <a:off x="1058" y="48"/>
              <a:ext cx="116" cy="330"/>
            </a:xfrm>
            <a:prstGeom prst="rect">
              <a:avLst/>
            </a:prstGeom>
            <a:noFill/>
            <a:ln w="9525">
              <a:noFill/>
              <a:miter lim="800000"/>
              <a:headEnd/>
              <a:tailEnd/>
            </a:ln>
          </p:spPr>
          <p:txBody>
            <a:bodyPr wrap="none">
              <a:spAutoFit/>
            </a:bodyPr>
            <a:lstStyle/>
            <a:p>
              <a:endParaRPr lang="en-US" sz="2800" b="1">
                <a:latin typeface="Arial" charset="0"/>
              </a:endParaRPr>
            </a:p>
          </p:txBody>
        </p:sp>
        <p:sp>
          <p:nvSpPr>
            <p:cNvPr id="3082" name="TextBox 4"/>
            <p:cNvSpPr txBox="1">
              <a:spLocks noChangeArrowheads="1"/>
            </p:cNvSpPr>
            <p:nvPr/>
          </p:nvSpPr>
          <p:spPr bwMode="auto">
            <a:xfrm>
              <a:off x="1920" y="336"/>
              <a:ext cx="2179" cy="330"/>
            </a:xfrm>
            <a:prstGeom prst="rect">
              <a:avLst/>
            </a:prstGeom>
            <a:noFill/>
            <a:ln w="9525">
              <a:noFill/>
              <a:miter lim="800000"/>
              <a:headEnd/>
              <a:tailEnd/>
            </a:ln>
          </p:spPr>
          <p:txBody>
            <a:bodyPr wrap="none">
              <a:spAutoFit/>
            </a:bodyPr>
            <a:lstStyle/>
            <a:p>
              <a:r>
                <a:rPr lang="en-US" sz="2800" b="1" u="sng">
                  <a:latin typeface="Arial" charset="0"/>
                </a:rPr>
                <a:t>Chính tả</a:t>
              </a:r>
              <a:r>
                <a:rPr lang="en-US" sz="2800" b="1">
                  <a:latin typeface="Arial" charset="0"/>
                </a:rPr>
                <a:t> </a:t>
              </a:r>
              <a:r>
                <a:rPr lang="en-US" sz="2400" b="1">
                  <a:latin typeface="Arial" charset="0"/>
                </a:rPr>
                <a:t>(Nhớ - viết)</a:t>
              </a:r>
              <a:r>
                <a:rPr lang="en-US" sz="2800">
                  <a:latin typeface="Arial" charset="0"/>
                </a:rPr>
                <a:t> </a:t>
              </a:r>
            </a:p>
          </p:txBody>
        </p:sp>
      </p:grpSp>
      <p:sp>
        <p:nvSpPr>
          <p:cNvPr id="4112" name="Text Box 16"/>
          <p:cNvSpPr txBox="1">
            <a:spLocks noChangeArrowheads="1"/>
          </p:cNvSpPr>
          <p:nvPr/>
        </p:nvSpPr>
        <p:spPr bwMode="auto">
          <a:xfrm>
            <a:off x="4800600" y="2743200"/>
            <a:ext cx="1524000" cy="1006475"/>
          </a:xfrm>
          <a:prstGeom prst="rect">
            <a:avLst/>
          </a:prstGeom>
          <a:noFill/>
          <a:ln w="9525">
            <a:noFill/>
            <a:miter lim="800000"/>
            <a:headEnd/>
            <a:tailEnd/>
          </a:ln>
          <a:effectLst/>
        </p:spPr>
        <p:txBody>
          <a:bodyPr>
            <a:spAutoFit/>
          </a:bodyPr>
          <a:lstStyle/>
          <a:p>
            <a:pPr algn="ctr">
              <a:defRPr/>
            </a:pPr>
            <a:r>
              <a:rPr lang="en-US" sz="6000" b="1">
                <a:solidFill>
                  <a:srgbClr val="FF0066"/>
                </a:solidFill>
                <a:effectLst>
                  <a:outerShdw blurRad="38100" dist="38100" dir="2700000" algn="tl">
                    <a:srgbClr val="C0C0C0"/>
                  </a:outerShdw>
                </a:effectLst>
                <a:latin typeface="Arial"/>
              </a:rPr>
              <a:t>10</a:t>
            </a:r>
          </a:p>
        </p:txBody>
      </p:sp>
      <p:sp>
        <p:nvSpPr>
          <p:cNvPr id="4113" name="Text Box 17"/>
          <p:cNvSpPr txBox="1">
            <a:spLocks noChangeArrowheads="1"/>
          </p:cNvSpPr>
          <p:nvPr/>
        </p:nvSpPr>
        <p:spPr bwMode="auto">
          <a:xfrm>
            <a:off x="6705600" y="1295400"/>
            <a:ext cx="1066800" cy="1006475"/>
          </a:xfrm>
          <a:prstGeom prst="rect">
            <a:avLst/>
          </a:prstGeom>
          <a:noFill/>
          <a:ln w="9525">
            <a:noFill/>
            <a:miter lim="800000"/>
            <a:headEnd/>
            <a:tailEnd/>
          </a:ln>
          <a:effectLst/>
        </p:spPr>
        <p:txBody>
          <a:bodyPr>
            <a:spAutoFit/>
          </a:bodyPr>
          <a:lstStyle/>
          <a:p>
            <a:pPr algn="ctr">
              <a:defRPr/>
            </a:pPr>
            <a:r>
              <a:rPr lang="en-US" sz="6000" b="1">
                <a:solidFill>
                  <a:srgbClr val="FF0066"/>
                </a:solidFill>
                <a:effectLst>
                  <a:outerShdw blurRad="38100" dist="38100" dir="2700000" algn="tl">
                    <a:srgbClr val="C0C0C0"/>
                  </a:outerShdw>
                </a:effectLst>
                <a:latin typeface="Arial"/>
              </a:rPr>
              <a:t>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repeatCount="3000" fill="hold" grpId="0" nodeType="withEffect">
                                  <p:stCondLst>
                                    <p:cond delay="0"/>
                                  </p:stCondLst>
                                  <p:iterate type="lt">
                                    <p:tmPct val="10000"/>
                                  </p:iterate>
                                  <p:childTnLst>
                                    <p:set>
                                      <p:cBhvr>
                                        <p:cTn id="6" dur="1" fill="hold">
                                          <p:stCondLst>
                                            <p:cond delay="0"/>
                                          </p:stCondLst>
                                        </p:cTn>
                                        <p:tgtEl>
                                          <p:spTgt spid="4112">
                                            <p:txEl>
                                              <p:pRg st="0" end="0"/>
                                            </p:txEl>
                                          </p:spTgt>
                                        </p:tgtEl>
                                        <p:attrNameLst>
                                          <p:attrName>style.visibility</p:attrName>
                                        </p:attrNameLst>
                                      </p:cBhvr>
                                      <p:to>
                                        <p:strVal val="visible"/>
                                      </p:to>
                                    </p:set>
                                    <p:animEffect transition="in" filter="fade">
                                      <p:cBhvr>
                                        <p:cTn id="7" dur="770" decel="100000"/>
                                        <p:tgtEl>
                                          <p:spTgt spid="4112">
                                            <p:txEl>
                                              <p:pRg st="0" end="0"/>
                                            </p:txEl>
                                          </p:spTgt>
                                        </p:tgtEl>
                                      </p:cBhvr>
                                    </p:animEffect>
                                    <p:animScale>
                                      <p:cBhvr>
                                        <p:cTn id="8" dur="770" decel="100000"/>
                                        <p:tgtEl>
                                          <p:spTgt spid="4112">
                                            <p:txEl>
                                              <p:pRg st="0" end="0"/>
                                            </p:txEl>
                                          </p:spTgt>
                                        </p:tgtEl>
                                      </p:cBhvr>
                                      <p:from x="10000" y="10000"/>
                                      <p:to x="200000" y="450000"/>
                                    </p:animScale>
                                    <p:animScale>
                                      <p:cBhvr>
                                        <p:cTn id="9" dur="1230" accel="100000" fill="hold">
                                          <p:stCondLst>
                                            <p:cond delay="770"/>
                                          </p:stCondLst>
                                        </p:cTn>
                                        <p:tgtEl>
                                          <p:spTgt spid="4112">
                                            <p:txEl>
                                              <p:pRg st="0" end="0"/>
                                            </p:txEl>
                                          </p:spTgt>
                                        </p:tgtEl>
                                      </p:cBhvr>
                                      <p:from x="200000" y="450000"/>
                                      <p:to x="100000" y="100000"/>
                                    </p:animScale>
                                    <p:set>
                                      <p:cBhvr>
                                        <p:cTn id="10" dur="770" fill="hold"/>
                                        <p:tgtEl>
                                          <p:spTgt spid="4112">
                                            <p:txEl>
                                              <p:pRg st="0" end="0"/>
                                            </p:txEl>
                                          </p:spTgt>
                                        </p:tgtEl>
                                        <p:attrNameLst>
                                          <p:attrName>ppt_x</p:attrName>
                                        </p:attrNameLst>
                                      </p:cBhvr>
                                      <p:to>
                                        <p:strVal val="(0.5)"/>
                                      </p:to>
                                    </p:set>
                                    <p:anim from="(0.5)" to="(#ppt_x)" calcmode="lin" valueType="num">
                                      <p:cBhvr>
                                        <p:cTn id="11" dur="1230" accel="100000" fill="hold">
                                          <p:stCondLst>
                                            <p:cond delay="770"/>
                                          </p:stCondLst>
                                        </p:cTn>
                                        <p:tgtEl>
                                          <p:spTgt spid="4112">
                                            <p:txEl>
                                              <p:pRg st="0" end="0"/>
                                            </p:txEl>
                                          </p:spTgt>
                                        </p:tgtEl>
                                        <p:attrNameLst>
                                          <p:attrName>ppt_x</p:attrName>
                                        </p:attrNameLst>
                                      </p:cBhvr>
                                    </p:anim>
                                    <p:set>
                                      <p:cBhvr>
                                        <p:cTn id="12" dur="770" fill="hold"/>
                                        <p:tgtEl>
                                          <p:spTgt spid="4112">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4112">
                                            <p:txEl>
                                              <p:pRg st="0" end="0"/>
                                            </p:txEl>
                                          </p:spTgt>
                                        </p:tgtEl>
                                        <p:attrNameLst>
                                          <p:attrName>ppt_y</p:attrName>
                                        </p:attrNameLst>
                                      </p:cBhvr>
                                    </p:anim>
                                  </p:childTnLst>
                                </p:cTn>
                              </p:par>
                              <p:par>
                                <p:cTn id="14" presetID="56" presetClass="entr" presetSubtype="0" repeatCount="3000" fill="hold" grpId="1" nodeType="withEffect">
                                  <p:stCondLst>
                                    <p:cond delay="0"/>
                                  </p:stCondLst>
                                  <p:iterate type="lt">
                                    <p:tmPct val="10000"/>
                                  </p:iterate>
                                  <p:childTnLst>
                                    <p:set>
                                      <p:cBhvr>
                                        <p:cTn id="15" dur="1" fill="hold">
                                          <p:stCondLst>
                                            <p:cond delay="0"/>
                                          </p:stCondLst>
                                        </p:cTn>
                                        <p:tgtEl>
                                          <p:spTgt spid="4112">
                                            <p:txEl>
                                              <p:pRg st="0" end="0"/>
                                            </p:txEl>
                                          </p:spTgt>
                                        </p:tgtEl>
                                        <p:attrNameLst>
                                          <p:attrName>style.visibility</p:attrName>
                                        </p:attrNameLst>
                                      </p:cBhvr>
                                      <p:to>
                                        <p:strVal val="visible"/>
                                      </p:to>
                                    </p:set>
                                    <p:anim by="(-#ppt_w*2)" calcmode="lin" valueType="num">
                                      <p:cBhvr rctx="PPT">
                                        <p:cTn id="16" dur="500" autoRev="1" fill="hold">
                                          <p:stCondLst>
                                            <p:cond delay="0"/>
                                          </p:stCondLst>
                                        </p:cTn>
                                        <p:tgtEl>
                                          <p:spTgt spid="4112">
                                            <p:txEl>
                                              <p:pRg st="0" end="0"/>
                                            </p:txEl>
                                          </p:spTgt>
                                        </p:tgtEl>
                                        <p:attrNameLst>
                                          <p:attrName>ppt_w</p:attrName>
                                        </p:attrNameLst>
                                      </p:cBhvr>
                                    </p:anim>
                                    <p:anim by="(#ppt_w*0.50)" calcmode="lin" valueType="num">
                                      <p:cBhvr>
                                        <p:cTn id="17" dur="500" decel="50000" autoRev="1" fill="hold">
                                          <p:stCondLst>
                                            <p:cond delay="0"/>
                                          </p:stCondLst>
                                        </p:cTn>
                                        <p:tgtEl>
                                          <p:spTgt spid="4112">
                                            <p:txEl>
                                              <p:pRg st="0" end="0"/>
                                            </p:txEl>
                                          </p:spTgt>
                                        </p:tgtEl>
                                        <p:attrNameLst>
                                          <p:attrName>ppt_x</p:attrName>
                                        </p:attrNameLst>
                                      </p:cBhvr>
                                    </p:anim>
                                    <p:anim from="(-#ppt_h/2)" to="(#ppt_y)" calcmode="lin" valueType="num">
                                      <p:cBhvr>
                                        <p:cTn id="18" dur="1000" fill="hold">
                                          <p:stCondLst>
                                            <p:cond delay="0"/>
                                          </p:stCondLst>
                                        </p:cTn>
                                        <p:tgtEl>
                                          <p:spTgt spid="4112">
                                            <p:txEl>
                                              <p:pRg st="0" end="0"/>
                                            </p:txEl>
                                          </p:spTgt>
                                        </p:tgtEl>
                                        <p:attrNameLst>
                                          <p:attrName>ppt_y</p:attrName>
                                        </p:attrNameLst>
                                      </p:cBhvr>
                                    </p:anim>
                                    <p:animRot by="21600000">
                                      <p:cBhvr>
                                        <p:cTn id="19" dur="1000" fill="hold">
                                          <p:stCondLst>
                                            <p:cond delay="0"/>
                                          </p:stCondLst>
                                        </p:cTn>
                                        <p:tgtEl>
                                          <p:spTgt spid="4112">
                                            <p:txEl>
                                              <p:pRg st="0" end="0"/>
                                            </p:txEl>
                                          </p:spTgt>
                                        </p:tgtEl>
                                        <p:attrNameLst>
                                          <p:attrName>r</p:attrName>
                                        </p:attrNameLst>
                                      </p:cBhvr>
                                    </p:animRot>
                                  </p:childTnLst>
                                </p:cTn>
                              </p:par>
                              <p:par>
                                <p:cTn id="20" presetID="26" presetClass="entr" presetSubtype="0" repeatCount="3000" fill="hold" grpId="2" nodeType="withEffect">
                                  <p:stCondLst>
                                    <p:cond delay="0"/>
                                  </p:stCondLst>
                                  <p:iterate type="lt">
                                    <p:tmPct val="16000"/>
                                  </p:iterate>
                                  <p:childTnLst>
                                    <p:set>
                                      <p:cBhvr>
                                        <p:cTn id="21" dur="1" fill="hold">
                                          <p:stCondLst>
                                            <p:cond delay="0"/>
                                          </p:stCondLst>
                                        </p:cTn>
                                        <p:tgtEl>
                                          <p:spTgt spid="4112">
                                            <p:txEl>
                                              <p:pRg st="0" end="0"/>
                                            </p:txEl>
                                          </p:spTgt>
                                        </p:tgtEl>
                                        <p:attrNameLst>
                                          <p:attrName>style.visibility</p:attrName>
                                        </p:attrNameLst>
                                      </p:cBhvr>
                                      <p:to>
                                        <p:strVal val="visible"/>
                                      </p:to>
                                    </p:set>
                                    <p:animEffect transition="in" filter="wipe(down)">
                                      <p:cBhvr>
                                        <p:cTn id="22" dur="1450">
                                          <p:stCondLst>
                                            <p:cond delay="0"/>
                                          </p:stCondLst>
                                        </p:cTn>
                                        <p:tgtEl>
                                          <p:spTgt spid="4112">
                                            <p:txEl>
                                              <p:pRg st="0" end="0"/>
                                            </p:txEl>
                                          </p:spTgt>
                                        </p:tgtEl>
                                      </p:cBhvr>
                                    </p:animEffect>
                                    <p:anim calcmode="lin" valueType="num">
                                      <p:cBhvr>
                                        <p:cTn id="23" dur="4555" tmFilter="0,0; 0.14,0.36; 0.43,0.73; 0.71,0.91; 1.0,1.0">
                                          <p:stCondLst>
                                            <p:cond delay="0"/>
                                          </p:stCondLst>
                                        </p:cTn>
                                        <p:tgtEl>
                                          <p:spTgt spid="4112">
                                            <p:txEl>
                                              <p:pRg st="0" end="0"/>
                                            </p:txEl>
                                          </p:spTgt>
                                        </p:tgtEl>
                                        <p:attrNameLst>
                                          <p:attrName>ppt_x</p:attrName>
                                        </p:attrNameLst>
                                      </p:cBhvr>
                                      <p:tavLst>
                                        <p:tav tm="0">
                                          <p:val>
                                            <p:strVal val="#ppt_x-0.25"/>
                                          </p:val>
                                        </p:tav>
                                        <p:tav tm="100000">
                                          <p:val>
                                            <p:strVal val="#ppt_x"/>
                                          </p:val>
                                        </p:tav>
                                      </p:tavLst>
                                    </p:anim>
                                    <p:anim calcmode="lin" valueType="num">
                                      <p:cBhvr>
                                        <p:cTn id="24" dur="1660" tmFilter="0.0,0.0; 0.25,0.07; 0.50,0.2; 0.75,0.467; 1.0,1.0">
                                          <p:stCondLst>
                                            <p:cond delay="0"/>
                                          </p:stCondLst>
                                        </p:cTn>
                                        <p:tgtEl>
                                          <p:spTgt spid="4112">
                                            <p:txEl>
                                              <p:pRg st="0" end="0"/>
                                            </p:txEl>
                                          </p:spTgt>
                                        </p:tgtEl>
                                        <p:attrNameLst>
                                          <p:attrName>ppt_y</p:attrName>
                                        </p:attrNameLst>
                                      </p:cBhvr>
                                      <p:tavLst>
                                        <p:tav tm="0" fmla="#ppt_y-sin(pi*$)/3">
                                          <p:val>
                                            <p:fltVal val="0.5"/>
                                          </p:val>
                                        </p:tav>
                                        <p:tav tm="100000">
                                          <p:val>
                                            <p:fltVal val="1"/>
                                          </p:val>
                                        </p:tav>
                                      </p:tavLst>
                                    </p:anim>
                                    <p:anim calcmode="lin" valueType="num">
                                      <p:cBhvr>
                                        <p:cTn id="25" dur="1660" tmFilter="0, 0; 0.125,0.2665; 0.25,0.4; 0.375,0.465; 0.5,0.5;  0.625,0.535; 0.75,0.6; 0.875,0.7335; 1,1">
                                          <p:stCondLst>
                                            <p:cond delay="1660"/>
                                          </p:stCondLst>
                                        </p:cTn>
                                        <p:tgtEl>
                                          <p:spTgt spid="4112">
                                            <p:txEl>
                                              <p:pRg st="0" end="0"/>
                                            </p:txEl>
                                          </p:spTgt>
                                        </p:tgtEl>
                                        <p:attrNameLst>
                                          <p:attrName>ppt_y</p:attrName>
                                        </p:attrNameLst>
                                      </p:cBhvr>
                                      <p:tavLst>
                                        <p:tav tm="0" fmla="#ppt_y-sin(pi*$)/9">
                                          <p:val>
                                            <p:fltVal val="0"/>
                                          </p:val>
                                        </p:tav>
                                        <p:tav tm="100000">
                                          <p:val>
                                            <p:fltVal val="1"/>
                                          </p:val>
                                        </p:tav>
                                      </p:tavLst>
                                    </p:anim>
                                    <p:anim calcmode="lin" valueType="num">
                                      <p:cBhvr>
                                        <p:cTn id="26" dur="830" tmFilter="0, 0; 0.125,0.2665; 0.25,0.4; 0.375,0.465; 0.5,0.5;  0.625,0.535; 0.75,0.6; 0.875,0.7335; 1,1">
                                          <p:stCondLst>
                                            <p:cond delay="3310"/>
                                          </p:stCondLst>
                                        </p:cTn>
                                        <p:tgtEl>
                                          <p:spTgt spid="4112">
                                            <p:txEl>
                                              <p:pRg st="0" end="0"/>
                                            </p:txEl>
                                          </p:spTgt>
                                        </p:tgtEl>
                                        <p:attrNameLst>
                                          <p:attrName>ppt_y</p:attrName>
                                        </p:attrNameLst>
                                      </p:cBhvr>
                                      <p:tavLst>
                                        <p:tav tm="0" fmla="#ppt_y-sin(pi*$)/27">
                                          <p:val>
                                            <p:fltVal val="0"/>
                                          </p:val>
                                        </p:tav>
                                        <p:tav tm="100000">
                                          <p:val>
                                            <p:fltVal val="1"/>
                                          </p:val>
                                        </p:tav>
                                      </p:tavLst>
                                    </p:anim>
                                    <p:anim calcmode="lin" valueType="num">
                                      <p:cBhvr>
                                        <p:cTn id="27" dur="410" tmFilter="0, 0; 0.125,0.2665; 0.25,0.4; 0.375,0.465; 0.5,0.5;  0.625,0.535; 0.75,0.6; 0.875,0.7335; 1,1">
                                          <p:stCondLst>
                                            <p:cond delay="4140"/>
                                          </p:stCondLst>
                                        </p:cTn>
                                        <p:tgtEl>
                                          <p:spTgt spid="4112">
                                            <p:txEl>
                                              <p:pRg st="0" end="0"/>
                                            </p:txEl>
                                          </p:spTgt>
                                        </p:tgtEl>
                                        <p:attrNameLst>
                                          <p:attrName>ppt_y</p:attrName>
                                        </p:attrNameLst>
                                      </p:cBhvr>
                                      <p:tavLst>
                                        <p:tav tm="0" fmla="#ppt_y-sin(pi*$)/81">
                                          <p:val>
                                            <p:fltVal val="0"/>
                                          </p:val>
                                        </p:tav>
                                        <p:tav tm="100000">
                                          <p:val>
                                            <p:fltVal val="1"/>
                                          </p:val>
                                        </p:tav>
                                      </p:tavLst>
                                    </p:anim>
                                    <p:animScale>
                                      <p:cBhvr>
                                        <p:cTn id="28" dur="65">
                                          <p:stCondLst>
                                            <p:cond delay="1625"/>
                                          </p:stCondLst>
                                        </p:cTn>
                                        <p:tgtEl>
                                          <p:spTgt spid="4112">
                                            <p:txEl>
                                              <p:pRg st="0" end="0"/>
                                            </p:txEl>
                                          </p:spTgt>
                                        </p:tgtEl>
                                      </p:cBhvr>
                                      <p:to x="100000" y="60000"/>
                                    </p:animScale>
                                    <p:animScale>
                                      <p:cBhvr>
                                        <p:cTn id="29" dur="415" decel="50000">
                                          <p:stCondLst>
                                            <p:cond delay="1690"/>
                                          </p:stCondLst>
                                        </p:cTn>
                                        <p:tgtEl>
                                          <p:spTgt spid="4112">
                                            <p:txEl>
                                              <p:pRg st="0" end="0"/>
                                            </p:txEl>
                                          </p:spTgt>
                                        </p:tgtEl>
                                      </p:cBhvr>
                                      <p:to x="100000" y="100000"/>
                                    </p:animScale>
                                    <p:animScale>
                                      <p:cBhvr>
                                        <p:cTn id="30" dur="65">
                                          <p:stCondLst>
                                            <p:cond delay="3280"/>
                                          </p:stCondLst>
                                        </p:cTn>
                                        <p:tgtEl>
                                          <p:spTgt spid="4112">
                                            <p:txEl>
                                              <p:pRg st="0" end="0"/>
                                            </p:txEl>
                                          </p:spTgt>
                                        </p:tgtEl>
                                      </p:cBhvr>
                                      <p:to x="100000" y="80000"/>
                                    </p:animScale>
                                    <p:animScale>
                                      <p:cBhvr>
                                        <p:cTn id="31" dur="415" decel="50000">
                                          <p:stCondLst>
                                            <p:cond delay="3345"/>
                                          </p:stCondLst>
                                        </p:cTn>
                                        <p:tgtEl>
                                          <p:spTgt spid="4112">
                                            <p:txEl>
                                              <p:pRg st="0" end="0"/>
                                            </p:txEl>
                                          </p:spTgt>
                                        </p:tgtEl>
                                      </p:cBhvr>
                                      <p:to x="100000" y="100000"/>
                                    </p:animScale>
                                    <p:animScale>
                                      <p:cBhvr>
                                        <p:cTn id="32" dur="65">
                                          <p:stCondLst>
                                            <p:cond delay="4105"/>
                                          </p:stCondLst>
                                        </p:cTn>
                                        <p:tgtEl>
                                          <p:spTgt spid="4112">
                                            <p:txEl>
                                              <p:pRg st="0" end="0"/>
                                            </p:txEl>
                                          </p:spTgt>
                                        </p:tgtEl>
                                      </p:cBhvr>
                                      <p:to x="100000" y="90000"/>
                                    </p:animScale>
                                    <p:animScale>
                                      <p:cBhvr>
                                        <p:cTn id="33" dur="415" decel="50000">
                                          <p:stCondLst>
                                            <p:cond delay="4170"/>
                                          </p:stCondLst>
                                        </p:cTn>
                                        <p:tgtEl>
                                          <p:spTgt spid="4112">
                                            <p:txEl>
                                              <p:pRg st="0" end="0"/>
                                            </p:txEl>
                                          </p:spTgt>
                                        </p:tgtEl>
                                      </p:cBhvr>
                                      <p:to x="100000" y="100000"/>
                                    </p:animScale>
                                    <p:animScale>
                                      <p:cBhvr>
                                        <p:cTn id="34" dur="65">
                                          <p:stCondLst>
                                            <p:cond delay="4520"/>
                                          </p:stCondLst>
                                        </p:cTn>
                                        <p:tgtEl>
                                          <p:spTgt spid="4112">
                                            <p:txEl>
                                              <p:pRg st="0" end="0"/>
                                            </p:txEl>
                                          </p:spTgt>
                                        </p:tgtEl>
                                      </p:cBhvr>
                                      <p:to x="100000" y="95000"/>
                                    </p:animScale>
                                    <p:animScale>
                                      <p:cBhvr>
                                        <p:cTn id="35" dur="415" decel="50000">
                                          <p:stCondLst>
                                            <p:cond delay="4585"/>
                                          </p:stCondLst>
                                        </p:cTn>
                                        <p:tgtEl>
                                          <p:spTgt spid="4112">
                                            <p:txEl>
                                              <p:pRg st="0" end="0"/>
                                            </p:txEl>
                                          </p:spTgt>
                                        </p:tgtEl>
                                      </p:cBhvr>
                                      <p:to x="100000" y="100000"/>
                                    </p:animScale>
                                  </p:childTnLst>
                                </p:cTn>
                              </p:par>
                              <p:par>
                                <p:cTn id="36" presetID="51" presetClass="entr" presetSubtype="0" repeatCount="3000" fill="hold" grpId="0" nodeType="withEffect">
                                  <p:stCondLst>
                                    <p:cond delay="0"/>
                                  </p:stCondLst>
                                  <p:iterate type="lt">
                                    <p:tmPct val="10000"/>
                                  </p:iterate>
                                  <p:childTnLst>
                                    <p:set>
                                      <p:cBhvr>
                                        <p:cTn id="37" dur="1" fill="hold">
                                          <p:stCondLst>
                                            <p:cond delay="0"/>
                                          </p:stCondLst>
                                        </p:cTn>
                                        <p:tgtEl>
                                          <p:spTgt spid="4113">
                                            <p:txEl>
                                              <p:pRg st="0" end="0"/>
                                            </p:txEl>
                                          </p:spTgt>
                                        </p:tgtEl>
                                        <p:attrNameLst>
                                          <p:attrName>style.visibility</p:attrName>
                                        </p:attrNameLst>
                                      </p:cBhvr>
                                      <p:to>
                                        <p:strVal val="visible"/>
                                      </p:to>
                                    </p:set>
                                    <p:animEffect transition="in" filter="fade">
                                      <p:cBhvr>
                                        <p:cTn id="38" dur="770" decel="100000"/>
                                        <p:tgtEl>
                                          <p:spTgt spid="4113">
                                            <p:txEl>
                                              <p:pRg st="0" end="0"/>
                                            </p:txEl>
                                          </p:spTgt>
                                        </p:tgtEl>
                                      </p:cBhvr>
                                    </p:animEffect>
                                    <p:animScale>
                                      <p:cBhvr>
                                        <p:cTn id="39" dur="770" decel="100000"/>
                                        <p:tgtEl>
                                          <p:spTgt spid="4113">
                                            <p:txEl>
                                              <p:pRg st="0" end="0"/>
                                            </p:txEl>
                                          </p:spTgt>
                                        </p:tgtEl>
                                      </p:cBhvr>
                                      <p:from x="10000" y="10000"/>
                                      <p:to x="200000" y="450000"/>
                                    </p:animScale>
                                    <p:animScale>
                                      <p:cBhvr>
                                        <p:cTn id="40" dur="1230" accel="100000" fill="hold">
                                          <p:stCondLst>
                                            <p:cond delay="770"/>
                                          </p:stCondLst>
                                        </p:cTn>
                                        <p:tgtEl>
                                          <p:spTgt spid="4113">
                                            <p:txEl>
                                              <p:pRg st="0" end="0"/>
                                            </p:txEl>
                                          </p:spTgt>
                                        </p:tgtEl>
                                      </p:cBhvr>
                                      <p:from x="200000" y="450000"/>
                                      <p:to x="100000" y="100000"/>
                                    </p:animScale>
                                    <p:set>
                                      <p:cBhvr>
                                        <p:cTn id="41" dur="770" fill="hold"/>
                                        <p:tgtEl>
                                          <p:spTgt spid="4113">
                                            <p:txEl>
                                              <p:pRg st="0" end="0"/>
                                            </p:txEl>
                                          </p:spTgt>
                                        </p:tgtEl>
                                        <p:attrNameLst>
                                          <p:attrName>ppt_x</p:attrName>
                                        </p:attrNameLst>
                                      </p:cBhvr>
                                      <p:to>
                                        <p:strVal val="(0.5)"/>
                                      </p:to>
                                    </p:set>
                                    <p:anim from="(0.5)" to="(#ppt_x)" calcmode="lin" valueType="num">
                                      <p:cBhvr>
                                        <p:cTn id="42" dur="1230" accel="100000" fill="hold">
                                          <p:stCondLst>
                                            <p:cond delay="770"/>
                                          </p:stCondLst>
                                        </p:cTn>
                                        <p:tgtEl>
                                          <p:spTgt spid="4113">
                                            <p:txEl>
                                              <p:pRg st="0" end="0"/>
                                            </p:txEl>
                                          </p:spTgt>
                                        </p:tgtEl>
                                        <p:attrNameLst>
                                          <p:attrName>ppt_x</p:attrName>
                                        </p:attrNameLst>
                                      </p:cBhvr>
                                    </p:anim>
                                    <p:set>
                                      <p:cBhvr>
                                        <p:cTn id="43" dur="770" fill="hold"/>
                                        <p:tgtEl>
                                          <p:spTgt spid="4113">
                                            <p:txEl>
                                              <p:pRg st="0" end="0"/>
                                            </p:txEl>
                                          </p:spTgt>
                                        </p:tgtEl>
                                        <p:attrNameLst>
                                          <p:attrName>ppt_y</p:attrName>
                                        </p:attrNameLst>
                                      </p:cBhvr>
                                      <p:to>
                                        <p:strVal val="(#ppt_y+0.4)"/>
                                      </p:to>
                                    </p:set>
                                    <p:anim from="(#ppt_y+0.4)" to="(#ppt_y)" calcmode="lin" valueType="num">
                                      <p:cBhvr>
                                        <p:cTn id="44" dur="1230" accel="100000" fill="hold">
                                          <p:stCondLst>
                                            <p:cond delay="770"/>
                                          </p:stCondLst>
                                        </p:cTn>
                                        <p:tgtEl>
                                          <p:spTgt spid="4113">
                                            <p:txEl>
                                              <p:pRg st="0" end="0"/>
                                            </p:txEl>
                                          </p:spTgt>
                                        </p:tgtEl>
                                        <p:attrNameLst>
                                          <p:attrName>ppt_y</p:attrName>
                                        </p:attrNameLst>
                                      </p:cBhvr>
                                    </p:anim>
                                  </p:childTnLst>
                                </p:cTn>
                              </p:par>
                              <p:par>
                                <p:cTn id="45" presetID="56" presetClass="entr" presetSubtype="0" repeatCount="3000" fill="hold" grpId="1" nodeType="withEffect">
                                  <p:stCondLst>
                                    <p:cond delay="0"/>
                                  </p:stCondLst>
                                  <p:iterate type="lt">
                                    <p:tmPct val="10000"/>
                                  </p:iterate>
                                  <p:childTnLst>
                                    <p:set>
                                      <p:cBhvr>
                                        <p:cTn id="46" dur="1" fill="hold">
                                          <p:stCondLst>
                                            <p:cond delay="0"/>
                                          </p:stCondLst>
                                        </p:cTn>
                                        <p:tgtEl>
                                          <p:spTgt spid="4113">
                                            <p:txEl>
                                              <p:pRg st="0" end="0"/>
                                            </p:txEl>
                                          </p:spTgt>
                                        </p:tgtEl>
                                        <p:attrNameLst>
                                          <p:attrName>style.visibility</p:attrName>
                                        </p:attrNameLst>
                                      </p:cBhvr>
                                      <p:to>
                                        <p:strVal val="visible"/>
                                      </p:to>
                                    </p:set>
                                    <p:anim by="(-#ppt_w*2)" calcmode="lin" valueType="num">
                                      <p:cBhvr rctx="PPT">
                                        <p:cTn id="47" dur="500" autoRev="1" fill="hold">
                                          <p:stCondLst>
                                            <p:cond delay="0"/>
                                          </p:stCondLst>
                                        </p:cTn>
                                        <p:tgtEl>
                                          <p:spTgt spid="4113">
                                            <p:txEl>
                                              <p:pRg st="0" end="0"/>
                                            </p:txEl>
                                          </p:spTgt>
                                        </p:tgtEl>
                                        <p:attrNameLst>
                                          <p:attrName>ppt_w</p:attrName>
                                        </p:attrNameLst>
                                      </p:cBhvr>
                                    </p:anim>
                                    <p:anim by="(#ppt_w*0.50)" calcmode="lin" valueType="num">
                                      <p:cBhvr>
                                        <p:cTn id="48" dur="500" decel="50000" autoRev="1" fill="hold">
                                          <p:stCondLst>
                                            <p:cond delay="0"/>
                                          </p:stCondLst>
                                        </p:cTn>
                                        <p:tgtEl>
                                          <p:spTgt spid="4113">
                                            <p:txEl>
                                              <p:pRg st="0" end="0"/>
                                            </p:txEl>
                                          </p:spTgt>
                                        </p:tgtEl>
                                        <p:attrNameLst>
                                          <p:attrName>ppt_x</p:attrName>
                                        </p:attrNameLst>
                                      </p:cBhvr>
                                    </p:anim>
                                    <p:anim from="(-#ppt_h/2)" to="(#ppt_y)" calcmode="lin" valueType="num">
                                      <p:cBhvr>
                                        <p:cTn id="49" dur="1000" fill="hold">
                                          <p:stCondLst>
                                            <p:cond delay="0"/>
                                          </p:stCondLst>
                                        </p:cTn>
                                        <p:tgtEl>
                                          <p:spTgt spid="4113">
                                            <p:txEl>
                                              <p:pRg st="0" end="0"/>
                                            </p:txEl>
                                          </p:spTgt>
                                        </p:tgtEl>
                                        <p:attrNameLst>
                                          <p:attrName>ppt_y</p:attrName>
                                        </p:attrNameLst>
                                      </p:cBhvr>
                                    </p:anim>
                                    <p:animRot by="21600000">
                                      <p:cBhvr>
                                        <p:cTn id="50" dur="1000" fill="hold">
                                          <p:stCondLst>
                                            <p:cond delay="0"/>
                                          </p:stCondLst>
                                        </p:cTn>
                                        <p:tgtEl>
                                          <p:spTgt spid="4113">
                                            <p:txEl>
                                              <p:pRg st="0" end="0"/>
                                            </p:txEl>
                                          </p:spTgt>
                                        </p:tgtEl>
                                        <p:attrNameLst>
                                          <p:attrName>r</p:attrName>
                                        </p:attrNameLst>
                                      </p:cBhvr>
                                    </p:animRot>
                                  </p:childTnLst>
                                </p:cTn>
                              </p:par>
                              <p:par>
                                <p:cTn id="51" presetID="26" presetClass="entr" presetSubtype="0" repeatCount="3000" fill="hold" grpId="2" nodeType="withEffect">
                                  <p:stCondLst>
                                    <p:cond delay="0"/>
                                  </p:stCondLst>
                                  <p:iterate type="lt">
                                    <p:tmPct val="16000"/>
                                  </p:iterate>
                                  <p:childTnLst>
                                    <p:set>
                                      <p:cBhvr>
                                        <p:cTn id="52" dur="1" fill="hold">
                                          <p:stCondLst>
                                            <p:cond delay="0"/>
                                          </p:stCondLst>
                                        </p:cTn>
                                        <p:tgtEl>
                                          <p:spTgt spid="4113">
                                            <p:txEl>
                                              <p:pRg st="0" end="0"/>
                                            </p:txEl>
                                          </p:spTgt>
                                        </p:tgtEl>
                                        <p:attrNameLst>
                                          <p:attrName>style.visibility</p:attrName>
                                        </p:attrNameLst>
                                      </p:cBhvr>
                                      <p:to>
                                        <p:strVal val="visible"/>
                                      </p:to>
                                    </p:set>
                                    <p:animEffect transition="in" filter="wipe(down)">
                                      <p:cBhvr>
                                        <p:cTn id="53" dur="1450">
                                          <p:stCondLst>
                                            <p:cond delay="0"/>
                                          </p:stCondLst>
                                        </p:cTn>
                                        <p:tgtEl>
                                          <p:spTgt spid="4113">
                                            <p:txEl>
                                              <p:pRg st="0" end="0"/>
                                            </p:txEl>
                                          </p:spTgt>
                                        </p:tgtEl>
                                      </p:cBhvr>
                                    </p:animEffect>
                                    <p:anim calcmode="lin" valueType="num">
                                      <p:cBhvr>
                                        <p:cTn id="54" dur="4555" tmFilter="0,0; 0.14,0.36; 0.43,0.73; 0.71,0.91; 1.0,1.0">
                                          <p:stCondLst>
                                            <p:cond delay="0"/>
                                          </p:stCondLst>
                                        </p:cTn>
                                        <p:tgtEl>
                                          <p:spTgt spid="4113">
                                            <p:txEl>
                                              <p:pRg st="0" end="0"/>
                                            </p:txEl>
                                          </p:spTgt>
                                        </p:tgtEl>
                                        <p:attrNameLst>
                                          <p:attrName>ppt_x</p:attrName>
                                        </p:attrNameLst>
                                      </p:cBhvr>
                                      <p:tavLst>
                                        <p:tav tm="0">
                                          <p:val>
                                            <p:strVal val="#ppt_x-0.25"/>
                                          </p:val>
                                        </p:tav>
                                        <p:tav tm="100000">
                                          <p:val>
                                            <p:strVal val="#ppt_x"/>
                                          </p:val>
                                        </p:tav>
                                      </p:tavLst>
                                    </p:anim>
                                    <p:anim calcmode="lin" valueType="num">
                                      <p:cBhvr>
                                        <p:cTn id="55" dur="1660" tmFilter="0.0,0.0; 0.25,0.07; 0.50,0.2; 0.75,0.467; 1.0,1.0">
                                          <p:stCondLst>
                                            <p:cond delay="0"/>
                                          </p:stCondLst>
                                        </p:cTn>
                                        <p:tgtEl>
                                          <p:spTgt spid="4113">
                                            <p:txEl>
                                              <p:pRg st="0" end="0"/>
                                            </p:txEl>
                                          </p:spTgt>
                                        </p:tgtEl>
                                        <p:attrNameLst>
                                          <p:attrName>ppt_y</p:attrName>
                                        </p:attrNameLst>
                                      </p:cBhvr>
                                      <p:tavLst>
                                        <p:tav tm="0" fmla="#ppt_y-sin(pi*$)/3">
                                          <p:val>
                                            <p:fltVal val="0.5"/>
                                          </p:val>
                                        </p:tav>
                                        <p:tav tm="100000">
                                          <p:val>
                                            <p:fltVal val="1"/>
                                          </p:val>
                                        </p:tav>
                                      </p:tavLst>
                                    </p:anim>
                                    <p:anim calcmode="lin" valueType="num">
                                      <p:cBhvr>
                                        <p:cTn id="56" dur="1660" tmFilter="0, 0; 0.125,0.2665; 0.25,0.4; 0.375,0.465; 0.5,0.5;  0.625,0.535; 0.75,0.6; 0.875,0.7335; 1,1">
                                          <p:stCondLst>
                                            <p:cond delay="1660"/>
                                          </p:stCondLst>
                                        </p:cTn>
                                        <p:tgtEl>
                                          <p:spTgt spid="4113">
                                            <p:txEl>
                                              <p:pRg st="0" end="0"/>
                                            </p:txEl>
                                          </p:spTgt>
                                        </p:tgtEl>
                                        <p:attrNameLst>
                                          <p:attrName>ppt_y</p:attrName>
                                        </p:attrNameLst>
                                      </p:cBhvr>
                                      <p:tavLst>
                                        <p:tav tm="0" fmla="#ppt_y-sin(pi*$)/9">
                                          <p:val>
                                            <p:fltVal val="0"/>
                                          </p:val>
                                        </p:tav>
                                        <p:tav tm="100000">
                                          <p:val>
                                            <p:fltVal val="1"/>
                                          </p:val>
                                        </p:tav>
                                      </p:tavLst>
                                    </p:anim>
                                    <p:anim calcmode="lin" valueType="num">
                                      <p:cBhvr>
                                        <p:cTn id="57" dur="830" tmFilter="0, 0; 0.125,0.2665; 0.25,0.4; 0.375,0.465; 0.5,0.5;  0.625,0.535; 0.75,0.6; 0.875,0.7335; 1,1">
                                          <p:stCondLst>
                                            <p:cond delay="3310"/>
                                          </p:stCondLst>
                                        </p:cTn>
                                        <p:tgtEl>
                                          <p:spTgt spid="4113">
                                            <p:txEl>
                                              <p:pRg st="0" end="0"/>
                                            </p:txEl>
                                          </p:spTgt>
                                        </p:tgtEl>
                                        <p:attrNameLst>
                                          <p:attrName>ppt_y</p:attrName>
                                        </p:attrNameLst>
                                      </p:cBhvr>
                                      <p:tavLst>
                                        <p:tav tm="0" fmla="#ppt_y-sin(pi*$)/27">
                                          <p:val>
                                            <p:fltVal val="0"/>
                                          </p:val>
                                        </p:tav>
                                        <p:tav tm="100000">
                                          <p:val>
                                            <p:fltVal val="1"/>
                                          </p:val>
                                        </p:tav>
                                      </p:tavLst>
                                    </p:anim>
                                    <p:anim calcmode="lin" valueType="num">
                                      <p:cBhvr>
                                        <p:cTn id="58" dur="410" tmFilter="0, 0; 0.125,0.2665; 0.25,0.4; 0.375,0.465; 0.5,0.5;  0.625,0.535; 0.75,0.6; 0.875,0.7335; 1,1">
                                          <p:stCondLst>
                                            <p:cond delay="4140"/>
                                          </p:stCondLst>
                                        </p:cTn>
                                        <p:tgtEl>
                                          <p:spTgt spid="4113">
                                            <p:txEl>
                                              <p:pRg st="0" end="0"/>
                                            </p:txEl>
                                          </p:spTgt>
                                        </p:tgtEl>
                                        <p:attrNameLst>
                                          <p:attrName>ppt_y</p:attrName>
                                        </p:attrNameLst>
                                      </p:cBhvr>
                                      <p:tavLst>
                                        <p:tav tm="0" fmla="#ppt_y-sin(pi*$)/81">
                                          <p:val>
                                            <p:fltVal val="0"/>
                                          </p:val>
                                        </p:tav>
                                        <p:tav tm="100000">
                                          <p:val>
                                            <p:fltVal val="1"/>
                                          </p:val>
                                        </p:tav>
                                      </p:tavLst>
                                    </p:anim>
                                    <p:animScale>
                                      <p:cBhvr>
                                        <p:cTn id="59" dur="65">
                                          <p:stCondLst>
                                            <p:cond delay="1625"/>
                                          </p:stCondLst>
                                        </p:cTn>
                                        <p:tgtEl>
                                          <p:spTgt spid="4113">
                                            <p:txEl>
                                              <p:pRg st="0" end="0"/>
                                            </p:txEl>
                                          </p:spTgt>
                                        </p:tgtEl>
                                      </p:cBhvr>
                                      <p:to x="100000" y="60000"/>
                                    </p:animScale>
                                    <p:animScale>
                                      <p:cBhvr>
                                        <p:cTn id="60" dur="415" decel="50000">
                                          <p:stCondLst>
                                            <p:cond delay="1690"/>
                                          </p:stCondLst>
                                        </p:cTn>
                                        <p:tgtEl>
                                          <p:spTgt spid="4113">
                                            <p:txEl>
                                              <p:pRg st="0" end="0"/>
                                            </p:txEl>
                                          </p:spTgt>
                                        </p:tgtEl>
                                      </p:cBhvr>
                                      <p:to x="100000" y="100000"/>
                                    </p:animScale>
                                    <p:animScale>
                                      <p:cBhvr>
                                        <p:cTn id="61" dur="65">
                                          <p:stCondLst>
                                            <p:cond delay="3280"/>
                                          </p:stCondLst>
                                        </p:cTn>
                                        <p:tgtEl>
                                          <p:spTgt spid="4113">
                                            <p:txEl>
                                              <p:pRg st="0" end="0"/>
                                            </p:txEl>
                                          </p:spTgt>
                                        </p:tgtEl>
                                      </p:cBhvr>
                                      <p:to x="100000" y="80000"/>
                                    </p:animScale>
                                    <p:animScale>
                                      <p:cBhvr>
                                        <p:cTn id="62" dur="415" decel="50000">
                                          <p:stCondLst>
                                            <p:cond delay="3345"/>
                                          </p:stCondLst>
                                        </p:cTn>
                                        <p:tgtEl>
                                          <p:spTgt spid="4113">
                                            <p:txEl>
                                              <p:pRg st="0" end="0"/>
                                            </p:txEl>
                                          </p:spTgt>
                                        </p:tgtEl>
                                      </p:cBhvr>
                                      <p:to x="100000" y="100000"/>
                                    </p:animScale>
                                    <p:animScale>
                                      <p:cBhvr>
                                        <p:cTn id="63" dur="65">
                                          <p:stCondLst>
                                            <p:cond delay="4105"/>
                                          </p:stCondLst>
                                        </p:cTn>
                                        <p:tgtEl>
                                          <p:spTgt spid="4113">
                                            <p:txEl>
                                              <p:pRg st="0" end="0"/>
                                            </p:txEl>
                                          </p:spTgt>
                                        </p:tgtEl>
                                      </p:cBhvr>
                                      <p:to x="100000" y="90000"/>
                                    </p:animScale>
                                    <p:animScale>
                                      <p:cBhvr>
                                        <p:cTn id="64" dur="415" decel="50000">
                                          <p:stCondLst>
                                            <p:cond delay="4170"/>
                                          </p:stCondLst>
                                        </p:cTn>
                                        <p:tgtEl>
                                          <p:spTgt spid="4113">
                                            <p:txEl>
                                              <p:pRg st="0" end="0"/>
                                            </p:txEl>
                                          </p:spTgt>
                                        </p:tgtEl>
                                      </p:cBhvr>
                                      <p:to x="100000" y="100000"/>
                                    </p:animScale>
                                    <p:animScale>
                                      <p:cBhvr>
                                        <p:cTn id="65" dur="65">
                                          <p:stCondLst>
                                            <p:cond delay="4520"/>
                                          </p:stCondLst>
                                        </p:cTn>
                                        <p:tgtEl>
                                          <p:spTgt spid="4113">
                                            <p:txEl>
                                              <p:pRg st="0" end="0"/>
                                            </p:txEl>
                                          </p:spTgt>
                                        </p:tgtEl>
                                      </p:cBhvr>
                                      <p:to x="100000" y="95000"/>
                                    </p:animScale>
                                    <p:animScale>
                                      <p:cBhvr>
                                        <p:cTn id="66" dur="415" decel="50000">
                                          <p:stCondLst>
                                            <p:cond delay="4585"/>
                                          </p:stCondLst>
                                        </p:cTn>
                                        <p:tgtEl>
                                          <p:spTgt spid="411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2" grpId="0" build="allAtOnce"/>
      <p:bldP spid="4112" grpId="1" build="allAtOnce"/>
      <p:bldP spid="4112" grpId="2" build="allAtOnce" rev="1"/>
      <p:bldP spid="4113" grpId="0" build="allAtOnce"/>
      <p:bldP spid="4113" grpId="1" build="allAtOnce"/>
      <p:bldP spid="4113" grpId="2" build="allAtOnce" rev="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0" y="0"/>
            <a:ext cx="9144000" cy="6858000"/>
          </a:xfrm>
          <a:prstGeom prst="rect">
            <a:avLst/>
          </a:prstGeom>
          <a:pattFill prst="sphere">
            <a:fgClr>
              <a:srgbClr val="FFFF00"/>
            </a:fgClr>
            <a:bgClr>
              <a:srgbClr val="99FF33"/>
            </a:bgClr>
          </a:pattFill>
          <a:ln w="76200" cmpd="tri" algn="ctr">
            <a:solidFill>
              <a:srgbClr val="FF0000"/>
            </a:solidFill>
            <a:miter lim="800000"/>
            <a:headEnd/>
            <a:tailEnd/>
          </a:ln>
        </p:spPr>
        <p:txBody>
          <a:bodyPr anchor="ctr"/>
          <a:lstStyle/>
          <a:p>
            <a:pPr algn="ctr"/>
            <a:endParaRPr lang="en-US">
              <a:solidFill>
                <a:schemeClr val="bg1"/>
              </a:solidFill>
              <a:latin typeface="Arial" charset="0"/>
            </a:endParaRPr>
          </a:p>
        </p:txBody>
      </p:sp>
      <p:grpSp>
        <p:nvGrpSpPr>
          <p:cNvPr id="4099" name="Group 6"/>
          <p:cNvGrpSpPr>
            <a:grpSpLocks/>
          </p:cNvGrpSpPr>
          <p:nvPr/>
        </p:nvGrpSpPr>
        <p:grpSpPr bwMode="auto">
          <a:xfrm>
            <a:off x="1679575" y="76200"/>
            <a:ext cx="4827588" cy="981075"/>
            <a:chOff x="1058" y="48"/>
            <a:chExt cx="3041" cy="618"/>
          </a:xfrm>
        </p:grpSpPr>
        <p:sp>
          <p:nvSpPr>
            <p:cNvPr id="4101" name="TextBox 3"/>
            <p:cNvSpPr txBox="1">
              <a:spLocks noChangeArrowheads="1"/>
            </p:cNvSpPr>
            <p:nvPr/>
          </p:nvSpPr>
          <p:spPr bwMode="auto">
            <a:xfrm>
              <a:off x="1058" y="48"/>
              <a:ext cx="116" cy="330"/>
            </a:xfrm>
            <a:prstGeom prst="rect">
              <a:avLst/>
            </a:prstGeom>
            <a:noFill/>
            <a:ln w="9525">
              <a:noFill/>
              <a:miter lim="800000"/>
              <a:headEnd/>
              <a:tailEnd/>
            </a:ln>
          </p:spPr>
          <p:txBody>
            <a:bodyPr wrap="none">
              <a:spAutoFit/>
            </a:bodyPr>
            <a:lstStyle/>
            <a:p>
              <a:endParaRPr lang="en-US" sz="2800" b="1">
                <a:solidFill>
                  <a:srgbClr val="FF3300"/>
                </a:solidFill>
                <a:latin typeface="Arial" charset="0"/>
              </a:endParaRPr>
            </a:p>
          </p:txBody>
        </p:sp>
        <p:sp>
          <p:nvSpPr>
            <p:cNvPr id="4102" name="TextBox 4"/>
            <p:cNvSpPr txBox="1">
              <a:spLocks noChangeArrowheads="1"/>
            </p:cNvSpPr>
            <p:nvPr/>
          </p:nvSpPr>
          <p:spPr bwMode="auto">
            <a:xfrm>
              <a:off x="1920" y="336"/>
              <a:ext cx="2179" cy="330"/>
            </a:xfrm>
            <a:prstGeom prst="rect">
              <a:avLst/>
            </a:prstGeom>
            <a:noFill/>
            <a:ln w="9525">
              <a:noFill/>
              <a:miter lim="800000"/>
              <a:headEnd/>
              <a:tailEnd/>
            </a:ln>
          </p:spPr>
          <p:txBody>
            <a:bodyPr wrap="none">
              <a:spAutoFit/>
            </a:bodyPr>
            <a:lstStyle/>
            <a:p>
              <a:r>
                <a:rPr lang="en-US" sz="2800" b="1" u="sng">
                  <a:solidFill>
                    <a:srgbClr val="0000FF"/>
                  </a:solidFill>
                  <a:latin typeface="Arial" charset="0"/>
                </a:rPr>
                <a:t>Chính tả</a:t>
              </a:r>
              <a:r>
                <a:rPr lang="en-US" sz="2800" b="1">
                  <a:solidFill>
                    <a:srgbClr val="0000FF"/>
                  </a:solidFill>
                  <a:latin typeface="Arial" charset="0"/>
                </a:rPr>
                <a:t> </a:t>
              </a:r>
              <a:r>
                <a:rPr lang="en-US" sz="2400" b="1">
                  <a:solidFill>
                    <a:srgbClr val="0000FF"/>
                  </a:solidFill>
                  <a:latin typeface="Arial" charset="0"/>
                </a:rPr>
                <a:t>(Nhớ - viết)</a:t>
              </a:r>
              <a:r>
                <a:rPr lang="en-US" sz="2800">
                  <a:solidFill>
                    <a:srgbClr val="0000FF"/>
                  </a:solidFill>
                  <a:latin typeface="Arial" charset="0"/>
                </a:rPr>
                <a:t> </a:t>
              </a:r>
            </a:p>
          </p:txBody>
        </p:sp>
      </p:grpSp>
      <p:sp>
        <p:nvSpPr>
          <p:cNvPr id="49168" name="Text Box 16"/>
          <p:cNvSpPr txBox="1">
            <a:spLocks noChangeArrowheads="1"/>
          </p:cNvSpPr>
          <p:nvPr/>
        </p:nvSpPr>
        <p:spPr bwMode="auto">
          <a:xfrm>
            <a:off x="0" y="1096963"/>
            <a:ext cx="9144000" cy="579437"/>
          </a:xfrm>
          <a:prstGeom prst="rect">
            <a:avLst/>
          </a:prstGeom>
          <a:noFill/>
          <a:ln w="9525">
            <a:noFill/>
            <a:miter lim="800000"/>
            <a:headEnd/>
            <a:tailEnd/>
          </a:ln>
        </p:spPr>
        <p:txBody>
          <a:bodyPr>
            <a:spAutoFit/>
          </a:bodyPr>
          <a:lstStyle/>
          <a:p>
            <a:pPr algn="ctr">
              <a:spcBef>
                <a:spcPct val="50000"/>
              </a:spcBef>
            </a:pPr>
            <a:r>
              <a:rPr lang="en-US" sz="3200" b="1">
                <a:solidFill>
                  <a:srgbClr val="0066FF"/>
                </a:solidFill>
                <a:latin typeface="Arial" charset="0"/>
              </a:rPr>
              <a:t>Chuyện cổ tích về loài người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9168"/>
                                        </p:tgtEl>
                                        <p:attrNameLst>
                                          <p:attrName>style.visibility</p:attrName>
                                        </p:attrNameLst>
                                      </p:cBhvr>
                                      <p:to>
                                        <p:strVal val="visible"/>
                                      </p:to>
                                    </p:set>
                                    <p:anim calcmode="lin" valueType="num">
                                      <p:cBhvr>
                                        <p:cTn id="7" dur="500" fill="hold"/>
                                        <p:tgtEl>
                                          <p:spTgt spid="4916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9168"/>
                                        </p:tgtEl>
                                        <p:attrNameLst>
                                          <p:attrName>ppt_y</p:attrName>
                                        </p:attrNameLst>
                                      </p:cBhvr>
                                      <p:tavLst>
                                        <p:tav tm="0">
                                          <p:val>
                                            <p:strVal val="#ppt_y"/>
                                          </p:val>
                                        </p:tav>
                                        <p:tav tm="100000">
                                          <p:val>
                                            <p:strVal val="#ppt_y"/>
                                          </p:val>
                                        </p:tav>
                                      </p:tavLst>
                                    </p:anim>
                                    <p:anim calcmode="lin" valueType="num">
                                      <p:cBhvr>
                                        <p:cTn id="9" dur="500" fill="hold"/>
                                        <p:tgtEl>
                                          <p:spTgt spid="4916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916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9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0" y="0"/>
            <a:ext cx="9144000" cy="6858000"/>
          </a:xfrm>
          <a:prstGeom prst="rect">
            <a:avLst/>
          </a:prstGeom>
          <a:blipFill dpi="0" rotWithShape="1">
            <a:blip r:embed="rId2"/>
            <a:srcRect/>
            <a:tile tx="0" ty="0" sx="100000" sy="100000" flip="none" algn="tl"/>
          </a:blipFill>
          <a:ln w="25400" algn="ctr">
            <a:solidFill>
              <a:srgbClr val="89A4A7"/>
            </a:solidFill>
            <a:miter lim="800000"/>
            <a:headEnd/>
            <a:tailEnd/>
          </a:ln>
        </p:spPr>
        <p:txBody>
          <a:bodyPr anchor="ctr"/>
          <a:lstStyle/>
          <a:p>
            <a:endParaRPr lang="en-US" sz="2400">
              <a:solidFill>
                <a:srgbClr val="FF0000"/>
              </a:solidFill>
              <a:latin typeface="Arial" charset="0"/>
            </a:endParaRPr>
          </a:p>
        </p:txBody>
      </p:sp>
      <p:grpSp>
        <p:nvGrpSpPr>
          <p:cNvPr id="5123" name="Group 32"/>
          <p:cNvGrpSpPr>
            <a:grpSpLocks/>
          </p:cNvGrpSpPr>
          <p:nvPr/>
        </p:nvGrpSpPr>
        <p:grpSpPr bwMode="auto">
          <a:xfrm>
            <a:off x="-31750" y="1752600"/>
            <a:ext cx="4756150" cy="1895475"/>
            <a:chOff x="124" y="1344"/>
            <a:chExt cx="2996" cy="1194"/>
          </a:xfrm>
        </p:grpSpPr>
        <p:sp>
          <p:nvSpPr>
            <p:cNvPr id="5144" name="TextBox 5"/>
            <p:cNvSpPr txBox="1">
              <a:spLocks noChangeArrowheads="1"/>
            </p:cNvSpPr>
            <p:nvPr/>
          </p:nvSpPr>
          <p:spPr bwMode="auto">
            <a:xfrm>
              <a:off x="124" y="1344"/>
              <a:ext cx="2996" cy="327"/>
            </a:xfrm>
            <a:prstGeom prst="rect">
              <a:avLst/>
            </a:prstGeom>
            <a:noFill/>
            <a:ln w="9525">
              <a:noFill/>
              <a:miter lim="800000"/>
              <a:headEnd/>
              <a:tailEnd/>
            </a:ln>
          </p:spPr>
          <p:txBody>
            <a:bodyPr wrap="none">
              <a:spAutoFit/>
            </a:bodyPr>
            <a:lstStyle/>
            <a:p>
              <a:r>
                <a:rPr lang="en-US" sz="2800" b="1">
                  <a:solidFill>
                    <a:srgbClr val="FF0000"/>
                  </a:solidFill>
                  <a:latin typeface="Arial" charset="0"/>
                </a:rPr>
                <a:t>Mắt trẻ con sáng lắm</a:t>
              </a:r>
              <a:r>
                <a:rPr lang="en-US" sz="2800">
                  <a:solidFill>
                    <a:srgbClr val="FF0000"/>
                  </a:solidFill>
                  <a:latin typeface="Arial" charset="0"/>
                </a:rPr>
                <a:t> 		</a:t>
              </a:r>
            </a:p>
          </p:txBody>
        </p:sp>
        <p:sp>
          <p:nvSpPr>
            <p:cNvPr id="5145" name="TextBox 5"/>
            <p:cNvSpPr txBox="1">
              <a:spLocks noChangeArrowheads="1"/>
            </p:cNvSpPr>
            <p:nvPr/>
          </p:nvSpPr>
          <p:spPr bwMode="auto">
            <a:xfrm>
              <a:off x="124" y="1632"/>
              <a:ext cx="2734"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Nhưng chưa thấy gì đâu</a:t>
              </a:r>
            </a:p>
          </p:txBody>
        </p:sp>
        <p:sp>
          <p:nvSpPr>
            <p:cNvPr id="5146" name="TextBox 5"/>
            <p:cNvSpPr txBox="1">
              <a:spLocks noChangeArrowheads="1"/>
            </p:cNvSpPr>
            <p:nvPr/>
          </p:nvSpPr>
          <p:spPr bwMode="auto">
            <a:xfrm>
              <a:off x="124" y="1920"/>
              <a:ext cx="2374"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Mặt trời mới nhô cao</a:t>
              </a:r>
            </a:p>
          </p:txBody>
        </p:sp>
        <p:sp>
          <p:nvSpPr>
            <p:cNvPr id="5147" name="TextBox 5"/>
            <p:cNvSpPr txBox="1">
              <a:spLocks noChangeArrowheads="1"/>
            </p:cNvSpPr>
            <p:nvPr/>
          </p:nvSpPr>
          <p:spPr bwMode="auto">
            <a:xfrm>
              <a:off x="124" y="2208"/>
              <a:ext cx="2329"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Cho trẻ con nhìn rõ.</a:t>
              </a:r>
              <a:r>
                <a:rPr lang="en-US" sz="2800">
                  <a:solidFill>
                    <a:srgbClr val="FF0000"/>
                  </a:solidFill>
                  <a:latin typeface="Arial" charset="0"/>
                </a:rPr>
                <a:t> </a:t>
              </a:r>
            </a:p>
          </p:txBody>
        </p:sp>
      </p:grpSp>
      <p:grpSp>
        <p:nvGrpSpPr>
          <p:cNvPr id="5124" name="Group 30"/>
          <p:cNvGrpSpPr>
            <a:grpSpLocks/>
          </p:cNvGrpSpPr>
          <p:nvPr/>
        </p:nvGrpSpPr>
        <p:grpSpPr bwMode="auto">
          <a:xfrm>
            <a:off x="-61913" y="4343400"/>
            <a:ext cx="4144963" cy="2124075"/>
            <a:chOff x="0" y="2752"/>
            <a:chExt cx="2611" cy="1338"/>
          </a:xfrm>
        </p:grpSpPr>
        <p:sp>
          <p:nvSpPr>
            <p:cNvPr id="5140" name="TextBox 5"/>
            <p:cNvSpPr txBox="1">
              <a:spLocks noChangeArrowheads="1"/>
            </p:cNvSpPr>
            <p:nvPr/>
          </p:nvSpPr>
          <p:spPr bwMode="auto">
            <a:xfrm>
              <a:off x="16" y="2752"/>
              <a:ext cx="2595"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Nhưng còn cần cho trẻ</a:t>
              </a:r>
            </a:p>
          </p:txBody>
        </p:sp>
        <p:sp>
          <p:nvSpPr>
            <p:cNvPr id="5141" name="TextBox 5"/>
            <p:cNvSpPr txBox="1">
              <a:spLocks noChangeArrowheads="1"/>
            </p:cNvSpPr>
            <p:nvPr/>
          </p:nvSpPr>
          <p:spPr bwMode="auto">
            <a:xfrm>
              <a:off x="0" y="3072"/>
              <a:ext cx="2062"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Tình yêu và lời ru</a:t>
              </a:r>
              <a:r>
                <a:rPr lang="en-US" sz="2800">
                  <a:solidFill>
                    <a:srgbClr val="FF0000"/>
                  </a:solidFill>
                  <a:latin typeface="Arial" charset="0"/>
                </a:rPr>
                <a:t> </a:t>
              </a:r>
            </a:p>
          </p:txBody>
        </p:sp>
        <p:sp>
          <p:nvSpPr>
            <p:cNvPr id="5142" name="TextBox 5"/>
            <p:cNvSpPr txBox="1">
              <a:spLocks noChangeArrowheads="1"/>
            </p:cNvSpPr>
            <p:nvPr/>
          </p:nvSpPr>
          <p:spPr bwMode="auto">
            <a:xfrm>
              <a:off x="0" y="3424"/>
              <a:ext cx="2217"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Cho nên mẹ sinh ra</a:t>
              </a:r>
            </a:p>
          </p:txBody>
        </p:sp>
        <p:sp>
          <p:nvSpPr>
            <p:cNvPr id="5143" name="TextBox 5"/>
            <p:cNvSpPr txBox="1">
              <a:spLocks noChangeArrowheads="1"/>
            </p:cNvSpPr>
            <p:nvPr/>
          </p:nvSpPr>
          <p:spPr bwMode="auto">
            <a:xfrm>
              <a:off x="0" y="3760"/>
              <a:ext cx="2520"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Để bế bồng chăm sóc.</a:t>
              </a:r>
            </a:p>
          </p:txBody>
        </p:sp>
      </p:grpSp>
      <p:grpSp>
        <p:nvGrpSpPr>
          <p:cNvPr id="5125" name="Group 27"/>
          <p:cNvGrpSpPr>
            <a:grpSpLocks/>
          </p:cNvGrpSpPr>
          <p:nvPr/>
        </p:nvGrpSpPr>
        <p:grpSpPr bwMode="auto">
          <a:xfrm>
            <a:off x="5321300" y="1792288"/>
            <a:ext cx="4059238" cy="1946275"/>
            <a:chOff x="2880" y="1344"/>
            <a:chExt cx="2557" cy="1226"/>
          </a:xfrm>
        </p:grpSpPr>
        <p:sp>
          <p:nvSpPr>
            <p:cNvPr id="5136" name="TextBox 5"/>
            <p:cNvSpPr txBox="1">
              <a:spLocks noChangeArrowheads="1"/>
            </p:cNvSpPr>
            <p:nvPr/>
          </p:nvSpPr>
          <p:spPr bwMode="auto">
            <a:xfrm>
              <a:off x="2898" y="1344"/>
              <a:ext cx="2532"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Muốn cho trẻ hiểu biết</a:t>
              </a:r>
            </a:p>
          </p:txBody>
        </p:sp>
        <p:sp>
          <p:nvSpPr>
            <p:cNvPr id="5137" name="TextBox 5"/>
            <p:cNvSpPr txBox="1">
              <a:spLocks noChangeArrowheads="1"/>
            </p:cNvSpPr>
            <p:nvPr/>
          </p:nvSpPr>
          <p:spPr bwMode="auto">
            <a:xfrm>
              <a:off x="2880" y="1632"/>
              <a:ext cx="1915"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Thế là bố sinh ra</a:t>
              </a:r>
            </a:p>
          </p:txBody>
        </p:sp>
        <p:sp>
          <p:nvSpPr>
            <p:cNvPr id="5138" name="TextBox 5"/>
            <p:cNvSpPr txBox="1">
              <a:spLocks noChangeArrowheads="1"/>
            </p:cNvSpPr>
            <p:nvPr/>
          </p:nvSpPr>
          <p:spPr bwMode="auto">
            <a:xfrm>
              <a:off x="2880" y="1920"/>
              <a:ext cx="2557"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Bố bảo cho biết ngoan</a:t>
              </a:r>
            </a:p>
          </p:txBody>
        </p:sp>
        <p:sp>
          <p:nvSpPr>
            <p:cNvPr id="5139" name="TextBox 5"/>
            <p:cNvSpPr txBox="1">
              <a:spLocks noChangeArrowheads="1"/>
            </p:cNvSpPr>
            <p:nvPr/>
          </p:nvSpPr>
          <p:spPr bwMode="auto">
            <a:xfrm>
              <a:off x="2880" y="2240"/>
              <a:ext cx="2405"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Bố dạy cho biết nghĩ.</a:t>
              </a:r>
            </a:p>
          </p:txBody>
        </p:sp>
      </p:grpSp>
      <p:grpSp>
        <p:nvGrpSpPr>
          <p:cNvPr id="5126" name="Group 29"/>
          <p:cNvGrpSpPr>
            <a:grpSpLocks/>
          </p:cNvGrpSpPr>
          <p:nvPr/>
        </p:nvGrpSpPr>
        <p:grpSpPr bwMode="auto">
          <a:xfrm>
            <a:off x="5437188" y="4408488"/>
            <a:ext cx="3603625" cy="2073275"/>
            <a:chOff x="2928" y="2736"/>
            <a:chExt cx="2270" cy="1306"/>
          </a:xfrm>
        </p:grpSpPr>
        <p:sp>
          <p:nvSpPr>
            <p:cNvPr id="5132" name="TextBox 5"/>
            <p:cNvSpPr txBox="1">
              <a:spLocks noChangeArrowheads="1"/>
            </p:cNvSpPr>
            <p:nvPr/>
          </p:nvSpPr>
          <p:spPr bwMode="auto">
            <a:xfrm>
              <a:off x="2928" y="2736"/>
              <a:ext cx="2191"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Rộng lắm là mặt bể</a:t>
              </a:r>
            </a:p>
          </p:txBody>
        </p:sp>
        <p:sp>
          <p:nvSpPr>
            <p:cNvPr id="5133" name="TextBox 5"/>
            <p:cNvSpPr txBox="1">
              <a:spLocks noChangeArrowheads="1"/>
            </p:cNvSpPr>
            <p:nvPr/>
          </p:nvSpPr>
          <p:spPr bwMode="auto">
            <a:xfrm>
              <a:off x="2928" y="3088"/>
              <a:ext cx="2251"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Dài là con đường đi</a:t>
              </a:r>
            </a:p>
          </p:txBody>
        </p:sp>
        <p:sp>
          <p:nvSpPr>
            <p:cNvPr id="5134" name="TextBox 5"/>
            <p:cNvSpPr txBox="1">
              <a:spLocks noChangeArrowheads="1"/>
            </p:cNvSpPr>
            <p:nvPr/>
          </p:nvSpPr>
          <p:spPr bwMode="auto">
            <a:xfrm>
              <a:off x="2928" y="3376"/>
              <a:ext cx="2042"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Núi thì xanh và xa</a:t>
              </a:r>
            </a:p>
          </p:txBody>
        </p:sp>
        <p:sp>
          <p:nvSpPr>
            <p:cNvPr id="5135" name="TextBox 5"/>
            <p:cNvSpPr txBox="1">
              <a:spLocks noChangeArrowheads="1"/>
            </p:cNvSpPr>
            <p:nvPr/>
          </p:nvSpPr>
          <p:spPr bwMode="auto">
            <a:xfrm>
              <a:off x="2944" y="3712"/>
              <a:ext cx="2254" cy="330"/>
            </a:xfrm>
            <a:prstGeom prst="rect">
              <a:avLst/>
            </a:prstGeom>
            <a:noFill/>
            <a:ln w="9525">
              <a:noFill/>
              <a:miter lim="800000"/>
              <a:headEnd/>
              <a:tailEnd/>
            </a:ln>
          </p:spPr>
          <p:txBody>
            <a:bodyPr wrap="none">
              <a:spAutoFit/>
            </a:bodyPr>
            <a:lstStyle/>
            <a:p>
              <a:r>
                <a:rPr lang="en-US" sz="2800" b="1">
                  <a:solidFill>
                    <a:srgbClr val="FF0000"/>
                  </a:solidFill>
                  <a:latin typeface="Arial" charset="0"/>
                </a:rPr>
                <a:t>Hình tròn là trái đất.</a:t>
              </a:r>
            </a:p>
          </p:txBody>
        </p:sp>
      </p:grpSp>
      <p:grpSp>
        <p:nvGrpSpPr>
          <p:cNvPr id="5127" name="Group 37"/>
          <p:cNvGrpSpPr>
            <a:grpSpLocks/>
          </p:cNvGrpSpPr>
          <p:nvPr/>
        </p:nvGrpSpPr>
        <p:grpSpPr bwMode="auto">
          <a:xfrm>
            <a:off x="0" y="76200"/>
            <a:ext cx="9144000" cy="1447800"/>
            <a:chOff x="0" y="48"/>
            <a:chExt cx="5760" cy="912"/>
          </a:xfrm>
        </p:grpSpPr>
        <p:grpSp>
          <p:nvGrpSpPr>
            <p:cNvPr id="5128" name="Group 33"/>
            <p:cNvGrpSpPr>
              <a:grpSpLocks/>
            </p:cNvGrpSpPr>
            <p:nvPr/>
          </p:nvGrpSpPr>
          <p:grpSpPr bwMode="auto">
            <a:xfrm>
              <a:off x="1058" y="48"/>
              <a:ext cx="2938" cy="618"/>
              <a:chOff x="1058" y="48"/>
              <a:chExt cx="2938" cy="618"/>
            </a:xfrm>
          </p:grpSpPr>
          <p:sp>
            <p:nvSpPr>
              <p:cNvPr id="5130" name="TextBox 3"/>
              <p:cNvSpPr txBox="1">
                <a:spLocks noChangeArrowheads="1"/>
              </p:cNvSpPr>
              <p:nvPr/>
            </p:nvSpPr>
            <p:spPr bwMode="auto">
              <a:xfrm>
                <a:off x="1058" y="48"/>
                <a:ext cx="116" cy="330"/>
              </a:xfrm>
              <a:prstGeom prst="rect">
                <a:avLst/>
              </a:prstGeom>
              <a:noFill/>
              <a:ln w="9525">
                <a:noFill/>
                <a:miter lim="800000"/>
                <a:headEnd/>
                <a:tailEnd/>
              </a:ln>
            </p:spPr>
            <p:txBody>
              <a:bodyPr wrap="none">
                <a:spAutoFit/>
              </a:bodyPr>
              <a:lstStyle/>
              <a:p>
                <a:endParaRPr lang="en-US" sz="2800">
                  <a:latin typeface="Arial" charset="0"/>
                </a:endParaRPr>
              </a:p>
            </p:txBody>
          </p:sp>
          <p:sp>
            <p:nvSpPr>
              <p:cNvPr id="5131" name="TextBox 4"/>
              <p:cNvSpPr txBox="1">
                <a:spLocks noChangeArrowheads="1"/>
              </p:cNvSpPr>
              <p:nvPr/>
            </p:nvSpPr>
            <p:spPr bwMode="auto">
              <a:xfrm>
                <a:off x="1920" y="336"/>
                <a:ext cx="2076" cy="330"/>
              </a:xfrm>
              <a:prstGeom prst="rect">
                <a:avLst/>
              </a:prstGeom>
              <a:noFill/>
              <a:ln w="9525">
                <a:noFill/>
                <a:miter lim="800000"/>
                <a:headEnd/>
                <a:tailEnd/>
              </a:ln>
            </p:spPr>
            <p:txBody>
              <a:bodyPr wrap="none">
                <a:spAutoFit/>
              </a:bodyPr>
              <a:lstStyle/>
              <a:p>
                <a:r>
                  <a:rPr lang="en-US" sz="2800" u="sng">
                    <a:latin typeface="Arial" charset="0"/>
                  </a:rPr>
                  <a:t>Chính tả</a:t>
                </a:r>
                <a:r>
                  <a:rPr lang="en-US" sz="2800">
                    <a:latin typeface="Arial" charset="0"/>
                  </a:rPr>
                  <a:t> </a:t>
                </a:r>
                <a:r>
                  <a:rPr lang="en-US" sz="2400">
                    <a:latin typeface="Arial" charset="0"/>
                  </a:rPr>
                  <a:t>(Nhớ - viết)</a:t>
                </a:r>
                <a:r>
                  <a:rPr lang="en-US" sz="2800">
                    <a:latin typeface="Arial" charset="0"/>
                  </a:rPr>
                  <a:t> </a:t>
                </a:r>
              </a:p>
            </p:txBody>
          </p:sp>
        </p:grpSp>
        <p:sp>
          <p:nvSpPr>
            <p:cNvPr id="5129" name="Text Box 36"/>
            <p:cNvSpPr txBox="1">
              <a:spLocks noChangeArrowheads="1"/>
            </p:cNvSpPr>
            <p:nvPr/>
          </p:nvSpPr>
          <p:spPr bwMode="auto">
            <a:xfrm>
              <a:off x="0" y="595"/>
              <a:ext cx="5760" cy="365"/>
            </a:xfrm>
            <a:prstGeom prst="rect">
              <a:avLst/>
            </a:prstGeom>
            <a:noFill/>
            <a:ln w="9525">
              <a:noFill/>
              <a:miter lim="800000"/>
              <a:headEnd/>
              <a:tailEnd/>
            </a:ln>
          </p:spPr>
          <p:txBody>
            <a:bodyPr>
              <a:spAutoFit/>
            </a:bodyPr>
            <a:lstStyle/>
            <a:p>
              <a:pPr algn="ctr">
                <a:spcBef>
                  <a:spcPct val="50000"/>
                </a:spcBef>
              </a:pPr>
              <a:r>
                <a:rPr lang="en-US" sz="3200" b="1">
                  <a:solidFill>
                    <a:srgbClr val="0066FF"/>
                  </a:solidFill>
                  <a:latin typeface="Arial" charset="0"/>
                </a:rPr>
                <a:t>Chuyện cổ tích về loài người</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2" descr="images3"/>
          <p:cNvSpPr txBox="1">
            <a:spLocks noChangeArrowheads="1"/>
          </p:cNvSpPr>
          <p:nvPr/>
        </p:nvSpPr>
        <p:spPr bwMode="auto">
          <a:xfrm>
            <a:off x="0" y="0"/>
            <a:ext cx="9144000" cy="7008813"/>
          </a:xfrm>
          <a:prstGeom prst="rect">
            <a:avLst/>
          </a:prstGeom>
          <a:blipFill dpi="0" rotWithShape="1">
            <a:blip r:embed="rId3"/>
            <a:srcRect/>
            <a:stretch>
              <a:fillRect/>
            </a:stretch>
          </a:blipFill>
          <a:ln w="38100" cmpd="dbl">
            <a:solidFill>
              <a:srgbClr val="FF0000"/>
            </a:solidFill>
            <a:miter lim="800000"/>
            <a:headEnd/>
            <a:tailEnd/>
          </a:ln>
        </p:spPr>
        <p:txBody>
          <a:bodyPr>
            <a:spAutoFit/>
          </a:bodyPr>
          <a:lstStyle/>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p:txBody>
      </p:sp>
      <p:sp>
        <p:nvSpPr>
          <p:cNvPr id="7175" name="TextBox 4"/>
          <p:cNvSpPr txBox="1">
            <a:spLocks noChangeArrowheads="1"/>
          </p:cNvSpPr>
          <p:nvPr/>
        </p:nvSpPr>
        <p:spPr bwMode="auto">
          <a:xfrm>
            <a:off x="1917700" y="2286000"/>
            <a:ext cx="4800600" cy="2308225"/>
          </a:xfrm>
          <a:prstGeom prst="rect">
            <a:avLst/>
          </a:prstGeom>
          <a:noFill/>
          <a:ln w="9525">
            <a:noFill/>
            <a:miter lim="800000"/>
            <a:headEnd/>
            <a:tailEnd/>
          </a:ln>
        </p:spPr>
        <p:txBody>
          <a:bodyPr wrap="none">
            <a:spAutoFit/>
          </a:bodyPr>
          <a:lstStyle/>
          <a:p>
            <a:pPr algn="ctr"/>
            <a:r>
              <a:rPr lang="en-US" sz="3600" b="1" u="sng">
                <a:solidFill>
                  <a:srgbClr val="0066FF"/>
                </a:solidFill>
                <a:latin typeface="Arial" charset="0"/>
              </a:rPr>
              <a:t>Viết từ</a:t>
            </a:r>
            <a:r>
              <a:rPr lang="en-US" sz="3600" b="1">
                <a:solidFill>
                  <a:srgbClr val="0066FF"/>
                </a:solidFill>
                <a:latin typeface="Arial" charset="0"/>
              </a:rPr>
              <a:t>: </a:t>
            </a:r>
          </a:p>
          <a:p>
            <a:pPr algn="ctr"/>
            <a:r>
              <a:rPr lang="en-US" sz="3600" b="1">
                <a:solidFill>
                  <a:srgbClr val="0066FF"/>
                </a:solidFill>
                <a:latin typeface="Arial" charset="0"/>
              </a:rPr>
              <a:t>Mắt trẻ con sáng lắm</a:t>
            </a:r>
          </a:p>
          <a:p>
            <a:pPr algn="ctr"/>
            <a:r>
              <a:rPr lang="en-US" sz="3600" b="1">
                <a:solidFill>
                  <a:srgbClr val="0066FF"/>
                </a:solidFill>
                <a:latin typeface="Arial" charset="0"/>
              </a:rPr>
              <a:t>…</a:t>
            </a:r>
          </a:p>
          <a:p>
            <a:pPr algn="ctr"/>
            <a:r>
              <a:rPr lang="en-US" sz="3600" b="1">
                <a:solidFill>
                  <a:srgbClr val="0066FF"/>
                </a:solidFill>
                <a:latin typeface="Arial" charset="0"/>
              </a:rPr>
              <a:t>Hình tròn là trái đất.</a:t>
            </a:r>
            <a:r>
              <a:rPr lang="en-US" sz="3600">
                <a:solidFill>
                  <a:srgbClr val="0066FF"/>
                </a:solidFill>
                <a:latin typeface="Arial" charset="0"/>
              </a:rPr>
              <a:t>  </a:t>
            </a:r>
          </a:p>
        </p:txBody>
      </p:sp>
      <p:grpSp>
        <p:nvGrpSpPr>
          <p:cNvPr id="6148" name="Group 15"/>
          <p:cNvGrpSpPr>
            <a:grpSpLocks/>
          </p:cNvGrpSpPr>
          <p:nvPr/>
        </p:nvGrpSpPr>
        <p:grpSpPr bwMode="auto">
          <a:xfrm>
            <a:off x="0" y="76200"/>
            <a:ext cx="9144000" cy="1447800"/>
            <a:chOff x="0" y="48"/>
            <a:chExt cx="5760" cy="912"/>
          </a:xfrm>
        </p:grpSpPr>
        <p:grpSp>
          <p:nvGrpSpPr>
            <p:cNvPr id="6149" name="Group 16"/>
            <p:cNvGrpSpPr>
              <a:grpSpLocks/>
            </p:cNvGrpSpPr>
            <p:nvPr/>
          </p:nvGrpSpPr>
          <p:grpSpPr bwMode="auto">
            <a:xfrm>
              <a:off x="1058" y="48"/>
              <a:ext cx="2938" cy="618"/>
              <a:chOff x="1058" y="48"/>
              <a:chExt cx="2938" cy="618"/>
            </a:xfrm>
          </p:grpSpPr>
          <p:sp>
            <p:nvSpPr>
              <p:cNvPr id="6151" name="TextBox 3"/>
              <p:cNvSpPr txBox="1">
                <a:spLocks noChangeArrowheads="1"/>
              </p:cNvSpPr>
              <p:nvPr/>
            </p:nvSpPr>
            <p:spPr bwMode="auto">
              <a:xfrm>
                <a:off x="1058" y="48"/>
                <a:ext cx="116" cy="330"/>
              </a:xfrm>
              <a:prstGeom prst="rect">
                <a:avLst/>
              </a:prstGeom>
              <a:noFill/>
              <a:ln w="9525">
                <a:noFill/>
                <a:miter lim="800000"/>
                <a:headEnd/>
                <a:tailEnd/>
              </a:ln>
            </p:spPr>
            <p:txBody>
              <a:bodyPr wrap="none">
                <a:spAutoFit/>
              </a:bodyPr>
              <a:lstStyle/>
              <a:p>
                <a:endParaRPr lang="en-US" sz="2800">
                  <a:latin typeface="Arial" charset="0"/>
                </a:endParaRPr>
              </a:p>
            </p:txBody>
          </p:sp>
          <p:sp>
            <p:nvSpPr>
              <p:cNvPr id="6152" name="TextBox 4"/>
              <p:cNvSpPr txBox="1">
                <a:spLocks noChangeArrowheads="1"/>
              </p:cNvSpPr>
              <p:nvPr/>
            </p:nvSpPr>
            <p:spPr bwMode="auto">
              <a:xfrm>
                <a:off x="1920" y="336"/>
                <a:ext cx="2076" cy="330"/>
              </a:xfrm>
              <a:prstGeom prst="rect">
                <a:avLst/>
              </a:prstGeom>
              <a:noFill/>
              <a:ln w="9525">
                <a:noFill/>
                <a:miter lim="800000"/>
                <a:headEnd/>
                <a:tailEnd/>
              </a:ln>
            </p:spPr>
            <p:txBody>
              <a:bodyPr wrap="none">
                <a:spAutoFit/>
              </a:bodyPr>
              <a:lstStyle/>
              <a:p>
                <a:r>
                  <a:rPr lang="en-US" sz="2800" u="sng">
                    <a:latin typeface="Arial" charset="0"/>
                  </a:rPr>
                  <a:t>Chính tả</a:t>
                </a:r>
                <a:r>
                  <a:rPr lang="en-US" sz="2800">
                    <a:latin typeface="Arial" charset="0"/>
                  </a:rPr>
                  <a:t> </a:t>
                </a:r>
                <a:r>
                  <a:rPr lang="en-US" sz="2400">
                    <a:latin typeface="Arial" charset="0"/>
                  </a:rPr>
                  <a:t>(Nhớ - viết)</a:t>
                </a:r>
                <a:r>
                  <a:rPr lang="en-US" sz="2800">
                    <a:latin typeface="Arial" charset="0"/>
                  </a:rPr>
                  <a:t> </a:t>
                </a:r>
              </a:p>
            </p:txBody>
          </p:sp>
        </p:grpSp>
        <p:sp>
          <p:nvSpPr>
            <p:cNvPr id="6150" name="Text Box 19"/>
            <p:cNvSpPr txBox="1">
              <a:spLocks noChangeArrowheads="1"/>
            </p:cNvSpPr>
            <p:nvPr/>
          </p:nvSpPr>
          <p:spPr bwMode="auto">
            <a:xfrm>
              <a:off x="0" y="595"/>
              <a:ext cx="5760" cy="365"/>
            </a:xfrm>
            <a:prstGeom prst="rect">
              <a:avLst/>
            </a:prstGeom>
            <a:noFill/>
            <a:ln w="9525">
              <a:noFill/>
              <a:miter lim="800000"/>
              <a:headEnd/>
              <a:tailEnd/>
            </a:ln>
          </p:spPr>
          <p:txBody>
            <a:bodyPr>
              <a:spAutoFit/>
            </a:bodyPr>
            <a:lstStyle/>
            <a:p>
              <a:pPr algn="ctr">
                <a:spcBef>
                  <a:spcPct val="50000"/>
                </a:spcBef>
              </a:pPr>
              <a:r>
                <a:rPr lang="en-US" sz="3200" b="1">
                  <a:solidFill>
                    <a:srgbClr val="0066FF"/>
                  </a:solidFill>
                  <a:latin typeface="Arial" charset="0"/>
                </a:rPr>
                <a:t>Chuyện cổ tích về loài người</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fade">
                                      <p:cBhvr>
                                        <p:cTn id="7" dur="770" decel="100000"/>
                                        <p:tgtEl>
                                          <p:spTgt spid="7175"/>
                                        </p:tgtEl>
                                      </p:cBhvr>
                                    </p:animEffect>
                                    <p:animScale>
                                      <p:cBhvr>
                                        <p:cTn id="8" dur="770" decel="100000"/>
                                        <p:tgtEl>
                                          <p:spTgt spid="7175"/>
                                        </p:tgtEl>
                                      </p:cBhvr>
                                      <p:from x="10000" y="10000"/>
                                      <p:to x="200000" y="450000"/>
                                    </p:animScale>
                                    <p:animScale>
                                      <p:cBhvr>
                                        <p:cTn id="9" dur="1230" accel="100000" fill="hold">
                                          <p:stCondLst>
                                            <p:cond delay="770"/>
                                          </p:stCondLst>
                                        </p:cTn>
                                        <p:tgtEl>
                                          <p:spTgt spid="7175"/>
                                        </p:tgtEl>
                                      </p:cBhvr>
                                      <p:from x="200000" y="450000"/>
                                      <p:to x="100000" y="100000"/>
                                    </p:animScale>
                                    <p:set>
                                      <p:cBhvr>
                                        <p:cTn id="10" dur="770" fill="hold"/>
                                        <p:tgtEl>
                                          <p:spTgt spid="7175"/>
                                        </p:tgtEl>
                                        <p:attrNameLst>
                                          <p:attrName>ppt_x</p:attrName>
                                        </p:attrNameLst>
                                      </p:cBhvr>
                                      <p:to>
                                        <p:strVal val="(0.5)"/>
                                      </p:to>
                                    </p:set>
                                    <p:anim from="(0.5)" to="(#ppt_x)" calcmode="lin" valueType="num">
                                      <p:cBhvr>
                                        <p:cTn id="11" dur="1230" accel="100000" fill="hold">
                                          <p:stCondLst>
                                            <p:cond delay="770"/>
                                          </p:stCondLst>
                                        </p:cTn>
                                        <p:tgtEl>
                                          <p:spTgt spid="7175"/>
                                        </p:tgtEl>
                                        <p:attrNameLst>
                                          <p:attrName>ppt_x</p:attrName>
                                        </p:attrNameLst>
                                      </p:cBhvr>
                                    </p:anim>
                                    <p:set>
                                      <p:cBhvr>
                                        <p:cTn id="12" dur="770" fill="hold"/>
                                        <p:tgtEl>
                                          <p:spTgt spid="7175"/>
                                        </p:tgtEl>
                                        <p:attrNameLst>
                                          <p:attrName>ppt_y</p:attrName>
                                        </p:attrNameLst>
                                      </p:cBhvr>
                                      <p:to>
                                        <p:strVal val="(#ppt_y+0.4)"/>
                                      </p:to>
                                    </p:set>
                                    <p:anim from="(#ppt_y+0.4)" to="(#ppt_y)" calcmode="lin" valueType="num">
                                      <p:cBhvr>
                                        <p:cTn id="13" dur="1230" accel="100000" fill="hold">
                                          <p:stCondLst>
                                            <p:cond delay="770"/>
                                          </p:stCondLst>
                                        </p:cTn>
                                        <p:tgtEl>
                                          <p:spTgt spid="717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0" y="0"/>
            <a:ext cx="9144000" cy="6858000"/>
          </a:xfrm>
          <a:prstGeom prst="rect">
            <a:avLst/>
          </a:prstGeom>
          <a:blipFill dpi="0" rotWithShape="1">
            <a:blip r:embed="rId2"/>
            <a:srcRect/>
            <a:tile tx="0" ty="0" sx="100000" sy="100000" flip="none" algn="tl"/>
          </a:blipFill>
          <a:ln w="25400" algn="ctr">
            <a:solidFill>
              <a:srgbClr val="89A4A7"/>
            </a:solidFill>
            <a:miter lim="800000"/>
            <a:headEnd/>
            <a:tailEnd/>
          </a:ln>
        </p:spPr>
        <p:txBody>
          <a:bodyPr anchor="ctr"/>
          <a:lstStyle/>
          <a:p>
            <a:endParaRPr lang="en-US" sz="2000">
              <a:solidFill>
                <a:srgbClr val="FF0000"/>
              </a:solidFill>
              <a:latin typeface="Arial" charset="0"/>
            </a:endParaRPr>
          </a:p>
        </p:txBody>
      </p:sp>
      <p:grpSp>
        <p:nvGrpSpPr>
          <p:cNvPr id="7171" name="Group 3"/>
          <p:cNvGrpSpPr>
            <a:grpSpLocks/>
          </p:cNvGrpSpPr>
          <p:nvPr/>
        </p:nvGrpSpPr>
        <p:grpSpPr bwMode="auto">
          <a:xfrm>
            <a:off x="-31750" y="1752600"/>
            <a:ext cx="4800600" cy="1833563"/>
            <a:chOff x="124" y="1344"/>
            <a:chExt cx="3024" cy="1155"/>
          </a:xfrm>
        </p:grpSpPr>
        <p:sp>
          <p:nvSpPr>
            <p:cNvPr id="7192" name="TextBox 5"/>
            <p:cNvSpPr txBox="1">
              <a:spLocks noChangeArrowheads="1"/>
            </p:cNvSpPr>
            <p:nvPr/>
          </p:nvSpPr>
          <p:spPr bwMode="auto">
            <a:xfrm>
              <a:off x="124" y="1344"/>
              <a:ext cx="3024"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Mắt trẻ con sáng lắm</a:t>
              </a:r>
              <a:r>
                <a:rPr lang="en-US" sz="2400">
                  <a:solidFill>
                    <a:srgbClr val="FF0000"/>
                  </a:solidFill>
                  <a:latin typeface="Arial" charset="0"/>
                </a:rPr>
                <a:t> 		</a:t>
              </a:r>
            </a:p>
          </p:txBody>
        </p:sp>
        <p:sp>
          <p:nvSpPr>
            <p:cNvPr id="7193" name="TextBox 5"/>
            <p:cNvSpPr txBox="1">
              <a:spLocks noChangeArrowheads="1"/>
            </p:cNvSpPr>
            <p:nvPr/>
          </p:nvSpPr>
          <p:spPr bwMode="auto">
            <a:xfrm>
              <a:off x="124" y="1632"/>
              <a:ext cx="2355"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Nhưng chưa thấy gì đâu</a:t>
              </a:r>
            </a:p>
          </p:txBody>
        </p:sp>
        <p:sp>
          <p:nvSpPr>
            <p:cNvPr id="7194" name="TextBox 5"/>
            <p:cNvSpPr txBox="1">
              <a:spLocks noChangeArrowheads="1"/>
            </p:cNvSpPr>
            <p:nvPr/>
          </p:nvSpPr>
          <p:spPr bwMode="auto">
            <a:xfrm>
              <a:off x="124" y="1920"/>
              <a:ext cx="2050"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Mặt trời mới nhô cao</a:t>
              </a:r>
            </a:p>
          </p:txBody>
        </p:sp>
        <p:sp>
          <p:nvSpPr>
            <p:cNvPr id="7195" name="TextBox 5"/>
            <p:cNvSpPr txBox="1">
              <a:spLocks noChangeArrowheads="1"/>
            </p:cNvSpPr>
            <p:nvPr/>
          </p:nvSpPr>
          <p:spPr bwMode="auto">
            <a:xfrm>
              <a:off x="124" y="2208"/>
              <a:ext cx="2009"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Cho trẻ con nhìn rõ.</a:t>
              </a:r>
              <a:r>
                <a:rPr lang="en-US" sz="2400">
                  <a:solidFill>
                    <a:srgbClr val="FF0000"/>
                  </a:solidFill>
                  <a:latin typeface="Arial" charset="0"/>
                </a:rPr>
                <a:t> </a:t>
              </a:r>
            </a:p>
          </p:txBody>
        </p:sp>
      </p:grpSp>
      <p:grpSp>
        <p:nvGrpSpPr>
          <p:cNvPr id="7172" name="Group 8"/>
          <p:cNvGrpSpPr>
            <a:grpSpLocks/>
          </p:cNvGrpSpPr>
          <p:nvPr/>
        </p:nvGrpSpPr>
        <p:grpSpPr bwMode="auto">
          <a:xfrm>
            <a:off x="-61913" y="4343400"/>
            <a:ext cx="3576638" cy="2062163"/>
            <a:chOff x="0" y="2752"/>
            <a:chExt cx="2253" cy="1299"/>
          </a:xfrm>
        </p:grpSpPr>
        <p:sp>
          <p:nvSpPr>
            <p:cNvPr id="7188" name="TextBox 5"/>
            <p:cNvSpPr txBox="1">
              <a:spLocks noChangeArrowheads="1"/>
            </p:cNvSpPr>
            <p:nvPr/>
          </p:nvSpPr>
          <p:spPr bwMode="auto">
            <a:xfrm>
              <a:off x="16" y="2752"/>
              <a:ext cx="2237"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Nhưng còn cần cho trẻ</a:t>
              </a:r>
            </a:p>
          </p:txBody>
        </p:sp>
        <p:sp>
          <p:nvSpPr>
            <p:cNvPr id="7189" name="TextBox 5"/>
            <p:cNvSpPr txBox="1">
              <a:spLocks noChangeArrowheads="1"/>
            </p:cNvSpPr>
            <p:nvPr/>
          </p:nvSpPr>
          <p:spPr bwMode="auto">
            <a:xfrm>
              <a:off x="0" y="3072"/>
              <a:ext cx="1781"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Tình yêu và lời ru</a:t>
              </a:r>
              <a:r>
                <a:rPr lang="en-US" sz="2400">
                  <a:solidFill>
                    <a:srgbClr val="FF0000"/>
                  </a:solidFill>
                  <a:latin typeface="Arial" charset="0"/>
                </a:rPr>
                <a:t> </a:t>
              </a:r>
            </a:p>
          </p:txBody>
        </p:sp>
        <p:sp>
          <p:nvSpPr>
            <p:cNvPr id="7190" name="TextBox 5"/>
            <p:cNvSpPr txBox="1">
              <a:spLocks noChangeArrowheads="1"/>
            </p:cNvSpPr>
            <p:nvPr/>
          </p:nvSpPr>
          <p:spPr bwMode="auto">
            <a:xfrm>
              <a:off x="0" y="3424"/>
              <a:ext cx="1914"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Cho nên mẹ sinh ra</a:t>
              </a:r>
            </a:p>
          </p:txBody>
        </p:sp>
        <p:sp>
          <p:nvSpPr>
            <p:cNvPr id="7191" name="TextBox 5"/>
            <p:cNvSpPr txBox="1">
              <a:spLocks noChangeArrowheads="1"/>
            </p:cNvSpPr>
            <p:nvPr/>
          </p:nvSpPr>
          <p:spPr bwMode="auto">
            <a:xfrm>
              <a:off x="0" y="3760"/>
              <a:ext cx="2172"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Để bế bồng chăm sóc.</a:t>
              </a:r>
            </a:p>
          </p:txBody>
        </p:sp>
      </p:grpSp>
      <p:grpSp>
        <p:nvGrpSpPr>
          <p:cNvPr id="7173" name="Group 13"/>
          <p:cNvGrpSpPr>
            <a:grpSpLocks/>
          </p:cNvGrpSpPr>
          <p:nvPr/>
        </p:nvGrpSpPr>
        <p:grpSpPr bwMode="auto">
          <a:xfrm>
            <a:off x="5321300" y="1792288"/>
            <a:ext cx="3497263" cy="1884362"/>
            <a:chOff x="2880" y="1344"/>
            <a:chExt cx="2203" cy="1187"/>
          </a:xfrm>
        </p:grpSpPr>
        <p:sp>
          <p:nvSpPr>
            <p:cNvPr id="7184" name="TextBox 5"/>
            <p:cNvSpPr txBox="1">
              <a:spLocks noChangeArrowheads="1"/>
            </p:cNvSpPr>
            <p:nvPr/>
          </p:nvSpPr>
          <p:spPr bwMode="auto">
            <a:xfrm>
              <a:off x="2898" y="1344"/>
              <a:ext cx="2181"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Muốn cho trẻ hiểu biết</a:t>
              </a:r>
            </a:p>
          </p:txBody>
        </p:sp>
        <p:sp>
          <p:nvSpPr>
            <p:cNvPr id="7185" name="TextBox 5"/>
            <p:cNvSpPr txBox="1">
              <a:spLocks noChangeArrowheads="1"/>
            </p:cNvSpPr>
            <p:nvPr/>
          </p:nvSpPr>
          <p:spPr bwMode="auto">
            <a:xfrm>
              <a:off x="2880" y="1632"/>
              <a:ext cx="1654"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Thế là bố sinh ra</a:t>
              </a:r>
            </a:p>
          </p:txBody>
        </p:sp>
        <p:sp>
          <p:nvSpPr>
            <p:cNvPr id="7186" name="TextBox 5"/>
            <p:cNvSpPr txBox="1">
              <a:spLocks noChangeArrowheads="1"/>
            </p:cNvSpPr>
            <p:nvPr/>
          </p:nvSpPr>
          <p:spPr bwMode="auto">
            <a:xfrm>
              <a:off x="2880" y="1920"/>
              <a:ext cx="2203"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Bố bảo cho biết ngoan</a:t>
              </a:r>
            </a:p>
          </p:txBody>
        </p:sp>
        <p:sp>
          <p:nvSpPr>
            <p:cNvPr id="7187" name="TextBox 5"/>
            <p:cNvSpPr txBox="1">
              <a:spLocks noChangeArrowheads="1"/>
            </p:cNvSpPr>
            <p:nvPr/>
          </p:nvSpPr>
          <p:spPr bwMode="auto">
            <a:xfrm>
              <a:off x="2880" y="2240"/>
              <a:ext cx="2073"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Bố dạy cho biết nghĩ.</a:t>
              </a:r>
            </a:p>
          </p:txBody>
        </p:sp>
      </p:grpSp>
      <p:grpSp>
        <p:nvGrpSpPr>
          <p:cNvPr id="7174" name="Group 18"/>
          <p:cNvGrpSpPr>
            <a:grpSpLocks/>
          </p:cNvGrpSpPr>
          <p:nvPr/>
        </p:nvGrpSpPr>
        <p:grpSpPr bwMode="auto">
          <a:xfrm>
            <a:off x="5437188" y="4408488"/>
            <a:ext cx="3113087" cy="2011362"/>
            <a:chOff x="2928" y="2736"/>
            <a:chExt cx="1961" cy="1267"/>
          </a:xfrm>
        </p:grpSpPr>
        <p:sp>
          <p:nvSpPr>
            <p:cNvPr id="7180" name="TextBox 5"/>
            <p:cNvSpPr txBox="1">
              <a:spLocks noChangeArrowheads="1"/>
            </p:cNvSpPr>
            <p:nvPr/>
          </p:nvSpPr>
          <p:spPr bwMode="auto">
            <a:xfrm>
              <a:off x="2928" y="2736"/>
              <a:ext cx="1893"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Rộng lắm là mặt bể</a:t>
              </a:r>
            </a:p>
          </p:txBody>
        </p:sp>
        <p:sp>
          <p:nvSpPr>
            <p:cNvPr id="7181" name="TextBox 5"/>
            <p:cNvSpPr txBox="1">
              <a:spLocks noChangeArrowheads="1"/>
            </p:cNvSpPr>
            <p:nvPr/>
          </p:nvSpPr>
          <p:spPr bwMode="auto">
            <a:xfrm>
              <a:off x="2928" y="3088"/>
              <a:ext cx="1943"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Dài là con đường đi</a:t>
              </a:r>
            </a:p>
          </p:txBody>
        </p:sp>
        <p:sp>
          <p:nvSpPr>
            <p:cNvPr id="7182" name="TextBox 5"/>
            <p:cNvSpPr txBox="1">
              <a:spLocks noChangeArrowheads="1"/>
            </p:cNvSpPr>
            <p:nvPr/>
          </p:nvSpPr>
          <p:spPr bwMode="auto">
            <a:xfrm>
              <a:off x="2928" y="3376"/>
              <a:ext cx="1763"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Núi thì xanh và xa</a:t>
              </a:r>
            </a:p>
          </p:txBody>
        </p:sp>
        <p:sp>
          <p:nvSpPr>
            <p:cNvPr id="7183" name="TextBox 5"/>
            <p:cNvSpPr txBox="1">
              <a:spLocks noChangeArrowheads="1"/>
            </p:cNvSpPr>
            <p:nvPr/>
          </p:nvSpPr>
          <p:spPr bwMode="auto">
            <a:xfrm>
              <a:off x="2944" y="3712"/>
              <a:ext cx="1945" cy="291"/>
            </a:xfrm>
            <a:prstGeom prst="rect">
              <a:avLst/>
            </a:prstGeom>
            <a:noFill/>
            <a:ln w="9525">
              <a:noFill/>
              <a:miter lim="800000"/>
              <a:headEnd/>
              <a:tailEnd/>
            </a:ln>
          </p:spPr>
          <p:txBody>
            <a:bodyPr wrap="none">
              <a:spAutoFit/>
            </a:bodyPr>
            <a:lstStyle/>
            <a:p>
              <a:r>
                <a:rPr lang="en-US" sz="2400" b="1">
                  <a:solidFill>
                    <a:srgbClr val="FF0000"/>
                  </a:solidFill>
                  <a:latin typeface="Arial" charset="0"/>
                </a:rPr>
                <a:t>Hình tròn là trái đất.</a:t>
              </a:r>
            </a:p>
          </p:txBody>
        </p:sp>
      </p:grpSp>
      <p:grpSp>
        <p:nvGrpSpPr>
          <p:cNvPr id="7175" name="Group 23"/>
          <p:cNvGrpSpPr>
            <a:grpSpLocks/>
          </p:cNvGrpSpPr>
          <p:nvPr/>
        </p:nvGrpSpPr>
        <p:grpSpPr bwMode="auto">
          <a:xfrm>
            <a:off x="0" y="76200"/>
            <a:ext cx="9144000" cy="1392238"/>
            <a:chOff x="0" y="48"/>
            <a:chExt cx="5760" cy="877"/>
          </a:xfrm>
        </p:grpSpPr>
        <p:grpSp>
          <p:nvGrpSpPr>
            <p:cNvPr id="7176" name="Group 24"/>
            <p:cNvGrpSpPr>
              <a:grpSpLocks/>
            </p:cNvGrpSpPr>
            <p:nvPr/>
          </p:nvGrpSpPr>
          <p:grpSpPr bwMode="auto">
            <a:xfrm>
              <a:off x="1058" y="48"/>
              <a:ext cx="2632" cy="579"/>
              <a:chOff x="1058" y="48"/>
              <a:chExt cx="2632" cy="579"/>
            </a:xfrm>
          </p:grpSpPr>
          <p:sp>
            <p:nvSpPr>
              <p:cNvPr id="7178" name="TextBox 3"/>
              <p:cNvSpPr txBox="1">
                <a:spLocks noChangeArrowheads="1"/>
              </p:cNvSpPr>
              <p:nvPr/>
            </p:nvSpPr>
            <p:spPr bwMode="auto">
              <a:xfrm>
                <a:off x="1058" y="48"/>
                <a:ext cx="116" cy="291"/>
              </a:xfrm>
              <a:prstGeom prst="rect">
                <a:avLst/>
              </a:prstGeom>
              <a:noFill/>
              <a:ln w="9525">
                <a:noFill/>
                <a:miter lim="800000"/>
                <a:headEnd/>
                <a:tailEnd/>
              </a:ln>
            </p:spPr>
            <p:txBody>
              <a:bodyPr wrap="none">
                <a:spAutoFit/>
              </a:bodyPr>
              <a:lstStyle/>
              <a:p>
                <a:endParaRPr lang="en-US" sz="2400">
                  <a:latin typeface="Arial" charset="0"/>
                </a:endParaRPr>
              </a:p>
            </p:txBody>
          </p:sp>
          <p:sp>
            <p:nvSpPr>
              <p:cNvPr id="7179" name="TextBox 4"/>
              <p:cNvSpPr txBox="1">
                <a:spLocks noChangeArrowheads="1"/>
              </p:cNvSpPr>
              <p:nvPr/>
            </p:nvSpPr>
            <p:spPr bwMode="auto">
              <a:xfrm>
                <a:off x="1920" y="336"/>
                <a:ext cx="1770" cy="291"/>
              </a:xfrm>
              <a:prstGeom prst="rect">
                <a:avLst/>
              </a:prstGeom>
              <a:noFill/>
              <a:ln w="9525">
                <a:noFill/>
                <a:miter lim="800000"/>
                <a:headEnd/>
                <a:tailEnd/>
              </a:ln>
            </p:spPr>
            <p:txBody>
              <a:bodyPr wrap="none">
                <a:spAutoFit/>
              </a:bodyPr>
              <a:lstStyle/>
              <a:p>
                <a:r>
                  <a:rPr lang="en-US" sz="2400" u="sng">
                    <a:latin typeface="Arial" charset="0"/>
                  </a:rPr>
                  <a:t>Chính tả</a:t>
                </a:r>
                <a:r>
                  <a:rPr lang="en-US" sz="2400">
                    <a:latin typeface="Arial" charset="0"/>
                  </a:rPr>
                  <a:t> </a:t>
                </a:r>
                <a:r>
                  <a:rPr lang="en-US" sz="2000">
                    <a:latin typeface="Arial" charset="0"/>
                  </a:rPr>
                  <a:t>(Nhớ - viết)</a:t>
                </a:r>
                <a:r>
                  <a:rPr lang="en-US" sz="2400">
                    <a:latin typeface="Arial" charset="0"/>
                  </a:rPr>
                  <a:t> </a:t>
                </a:r>
              </a:p>
            </p:txBody>
          </p:sp>
        </p:grpSp>
        <p:sp>
          <p:nvSpPr>
            <p:cNvPr id="7177" name="Text Box 27"/>
            <p:cNvSpPr txBox="1">
              <a:spLocks noChangeArrowheads="1"/>
            </p:cNvSpPr>
            <p:nvPr/>
          </p:nvSpPr>
          <p:spPr bwMode="auto">
            <a:xfrm>
              <a:off x="0" y="595"/>
              <a:ext cx="5760" cy="330"/>
            </a:xfrm>
            <a:prstGeom prst="rect">
              <a:avLst/>
            </a:prstGeom>
            <a:noFill/>
            <a:ln w="9525">
              <a:noFill/>
              <a:miter lim="800000"/>
              <a:headEnd/>
              <a:tailEnd/>
            </a:ln>
          </p:spPr>
          <p:txBody>
            <a:bodyPr>
              <a:spAutoFit/>
            </a:bodyPr>
            <a:lstStyle/>
            <a:p>
              <a:pPr algn="ctr">
                <a:spcBef>
                  <a:spcPct val="50000"/>
                </a:spcBef>
              </a:pPr>
              <a:r>
                <a:rPr lang="en-US" sz="2800" b="1">
                  <a:solidFill>
                    <a:srgbClr val="0066FF"/>
                  </a:solidFill>
                  <a:latin typeface="Arial" charset="0"/>
                </a:rPr>
                <a:t>Chuyện cổ tích về loài người</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8195" name="Group 15"/>
          <p:cNvGrpSpPr>
            <a:grpSpLocks/>
          </p:cNvGrpSpPr>
          <p:nvPr/>
        </p:nvGrpSpPr>
        <p:grpSpPr bwMode="auto">
          <a:xfrm>
            <a:off x="0" y="76200"/>
            <a:ext cx="9144000" cy="1447800"/>
            <a:chOff x="0" y="48"/>
            <a:chExt cx="5760" cy="912"/>
          </a:xfrm>
        </p:grpSpPr>
        <p:grpSp>
          <p:nvGrpSpPr>
            <p:cNvPr id="8196" name="Group 16"/>
            <p:cNvGrpSpPr>
              <a:grpSpLocks/>
            </p:cNvGrpSpPr>
            <p:nvPr/>
          </p:nvGrpSpPr>
          <p:grpSpPr bwMode="auto">
            <a:xfrm>
              <a:off x="1058" y="48"/>
              <a:ext cx="2938" cy="618"/>
              <a:chOff x="1058" y="48"/>
              <a:chExt cx="2938" cy="618"/>
            </a:xfrm>
          </p:grpSpPr>
          <p:sp>
            <p:nvSpPr>
              <p:cNvPr id="8198" name="TextBox 3"/>
              <p:cNvSpPr txBox="1">
                <a:spLocks noChangeArrowheads="1"/>
              </p:cNvSpPr>
              <p:nvPr/>
            </p:nvSpPr>
            <p:spPr bwMode="auto">
              <a:xfrm>
                <a:off x="1058" y="48"/>
                <a:ext cx="116" cy="330"/>
              </a:xfrm>
              <a:prstGeom prst="rect">
                <a:avLst/>
              </a:prstGeom>
              <a:noFill/>
              <a:ln w="9525">
                <a:noFill/>
                <a:miter lim="800000"/>
                <a:headEnd/>
                <a:tailEnd/>
              </a:ln>
            </p:spPr>
            <p:txBody>
              <a:bodyPr wrap="none">
                <a:spAutoFit/>
              </a:bodyPr>
              <a:lstStyle/>
              <a:p>
                <a:endParaRPr lang="en-US" sz="2800">
                  <a:latin typeface="Arial" charset="0"/>
                </a:endParaRPr>
              </a:p>
            </p:txBody>
          </p:sp>
          <p:sp>
            <p:nvSpPr>
              <p:cNvPr id="8199" name="TextBox 4"/>
              <p:cNvSpPr txBox="1">
                <a:spLocks noChangeArrowheads="1"/>
              </p:cNvSpPr>
              <p:nvPr/>
            </p:nvSpPr>
            <p:spPr bwMode="auto">
              <a:xfrm>
                <a:off x="1920" y="336"/>
                <a:ext cx="2076" cy="330"/>
              </a:xfrm>
              <a:prstGeom prst="rect">
                <a:avLst/>
              </a:prstGeom>
              <a:noFill/>
              <a:ln w="9525">
                <a:noFill/>
                <a:miter lim="800000"/>
                <a:headEnd/>
                <a:tailEnd/>
              </a:ln>
            </p:spPr>
            <p:txBody>
              <a:bodyPr wrap="none">
                <a:spAutoFit/>
              </a:bodyPr>
              <a:lstStyle/>
              <a:p>
                <a:r>
                  <a:rPr lang="en-US" sz="2800" u="sng">
                    <a:latin typeface="Arial" charset="0"/>
                  </a:rPr>
                  <a:t>Chính tả</a:t>
                </a:r>
                <a:r>
                  <a:rPr lang="en-US" sz="2800">
                    <a:latin typeface="Arial" charset="0"/>
                  </a:rPr>
                  <a:t> </a:t>
                </a:r>
                <a:r>
                  <a:rPr lang="en-US" sz="2400">
                    <a:latin typeface="Arial" charset="0"/>
                  </a:rPr>
                  <a:t>(Nhớ - viết)</a:t>
                </a:r>
                <a:r>
                  <a:rPr lang="en-US" sz="2800">
                    <a:latin typeface="Arial" charset="0"/>
                  </a:rPr>
                  <a:t> </a:t>
                </a:r>
              </a:p>
            </p:txBody>
          </p:sp>
        </p:grpSp>
        <p:sp>
          <p:nvSpPr>
            <p:cNvPr id="8197" name="Text Box 19"/>
            <p:cNvSpPr txBox="1">
              <a:spLocks noChangeArrowheads="1"/>
            </p:cNvSpPr>
            <p:nvPr/>
          </p:nvSpPr>
          <p:spPr bwMode="auto">
            <a:xfrm>
              <a:off x="0" y="595"/>
              <a:ext cx="5760" cy="365"/>
            </a:xfrm>
            <a:prstGeom prst="rect">
              <a:avLst/>
            </a:prstGeom>
            <a:noFill/>
            <a:ln w="9525">
              <a:noFill/>
              <a:miter lim="800000"/>
              <a:headEnd/>
              <a:tailEnd/>
            </a:ln>
          </p:spPr>
          <p:txBody>
            <a:bodyPr>
              <a:spAutoFit/>
            </a:bodyPr>
            <a:lstStyle/>
            <a:p>
              <a:pPr algn="ctr">
                <a:spcBef>
                  <a:spcPct val="50000"/>
                </a:spcBef>
              </a:pPr>
              <a:r>
                <a:rPr lang="en-US" sz="3200" b="1">
                  <a:solidFill>
                    <a:srgbClr val="0066FF"/>
                  </a:solidFill>
                  <a:latin typeface="Arial" charset="0"/>
                </a:rPr>
                <a:t>Chuyện cổ tích về loài người</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a:solidFill>
                <a:srgbClr val="FFFFFF"/>
              </a:solidFill>
            </a:endParaRPr>
          </a:p>
        </p:txBody>
      </p:sp>
      <p:sp>
        <p:nvSpPr>
          <p:cNvPr id="7" name="TextBox 4"/>
          <p:cNvSpPr txBox="1">
            <a:spLocks noChangeArrowheads="1"/>
          </p:cNvSpPr>
          <p:nvPr/>
        </p:nvSpPr>
        <p:spPr bwMode="auto">
          <a:xfrm>
            <a:off x="-76200" y="1508125"/>
            <a:ext cx="1477963" cy="400050"/>
          </a:xfrm>
          <a:prstGeom prst="rect">
            <a:avLst/>
          </a:prstGeom>
          <a:noFill/>
          <a:ln w="9525">
            <a:noFill/>
            <a:miter lim="800000"/>
            <a:headEnd/>
            <a:tailEnd/>
          </a:ln>
        </p:spPr>
        <p:txBody>
          <a:bodyPr wrap="none">
            <a:spAutoFit/>
          </a:bodyPr>
          <a:lstStyle/>
          <a:p>
            <a:r>
              <a:rPr lang="en-US" sz="2000" b="1" u="sng">
                <a:latin typeface="Arial" charset="0"/>
              </a:rPr>
              <a:t>Bài tập 3:</a:t>
            </a:r>
            <a:r>
              <a:rPr lang="en-US" sz="2000">
                <a:latin typeface="Arial" charset="0"/>
              </a:rPr>
              <a:t>  </a:t>
            </a:r>
          </a:p>
        </p:txBody>
      </p:sp>
      <p:sp>
        <p:nvSpPr>
          <p:cNvPr id="8" name="TextBox 4"/>
          <p:cNvSpPr txBox="1">
            <a:spLocks noChangeArrowheads="1"/>
          </p:cNvSpPr>
          <p:nvPr/>
        </p:nvSpPr>
        <p:spPr bwMode="auto">
          <a:xfrm>
            <a:off x="1066800" y="1524000"/>
            <a:ext cx="8077200" cy="830263"/>
          </a:xfrm>
          <a:prstGeom prst="rect">
            <a:avLst/>
          </a:prstGeom>
          <a:noFill/>
          <a:ln w="9525">
            <a:noFill/>
            <a:miter lim="800000"/>
            <a:headEnd/>
            <a:tailEnd/>
          </a:ln>
        </p:spPr>
        <p:txBody>
          <a:bodyPr>
            <a:spAutoFit/>
          </a:bodyPr>
          <a:lstStyle/>
          <a:p>
            <a:r>
              <a:rPr lang="en-US" sz="2400" b="1">
                <a:latin typeface="Arial" charset="0"/>
              </a:rPr>
              <a:t>Chọn những tiếng thích hợp trong ngoặc đơn để hoàn chỉnh bài văn sau:</a:t>
            </a:r>
          </a:p>
        </p:txBody>
      </p:sp>
      <p:grpSp>
        <p:nvGrpSpPr>
          <p:cNvPr id="9221" name="Group 19"/>
          <p:cNvGrpSpPr>
            <a:grpSpLocks/>
          </p:cNvGrpSpPr>
          <p:nvPr/>
        </p:nvGrpSpPr>
        <p:grpSpPr bwMode="auto">
          <a:xfrm>
            <a:off x="0" y="-76200"/>
            <a:ext cx="9144000" cy="1447800"/>
            <a:chOff x="0" y="48"/>
            <a:chExt cx="5760" cy="912"/>
          </a:xfrm>
        </p:grpSpPr>
        <p:grpSp>
          <p:nvGrpSpPr>
            <p:cNvPr id="9224" name="Group 20"/>
            <p:cNvGrpSpPr>
              <a:grpSpLocks/>
            </p:cNvGrpSpPr>
            <p:nvPr/>
          </p:nvGrpSpPr>
          <p:grpSpPr bwMode="auto">
            <a:xfrm>
              <a:off x="1058" y="48"/>
              <a:ext cx="2938" cy="618"/>
              <a:chOff x="1058" y="48"/>
              <a:chExt cx="2938" cy="618"/>
            </a:xfrm>
          </p:grpSpPr>
          <p:sp>
            <p:nvSpPr>
              <p:cNvPr id="9226" name="TextBox 3"/>
              <p:cNvSpPr txBox="1">
                <a:spLocks noChangeArrowheads="1"/>
              </p:cNvSpPr>
              <p:nvPr/>
            </p:nvSpPr>
            <p:spPr bwMode="auto">
              <a:xfrm>
                <a:off x="1058" y="48"/>
                <a:ext cx="116" cy="330"/>
              </a:xfrm>
              <a:prstGeom prst="rect">
                <a:avLst/>
              </a:prstGeom>
              <a:noFill/>
              <a:ln w="9525">
                <a:noFill/>
                <a:miter lim="800000"/>
                <a:headEnd/>
                <a:tailEnd/>
              </a:ln>
            </p:spPr>
            <p:txBody>
              <a:bodyPr wrap="none">
                <a:spAutoFit/>
              </a:bodyPr>
              <a:lstStyle/>
              <a:p>
                <a:endParaRPr lang="en-US" sz="2800">
                  <a:latin typeface="Arial" charset="0"/>
                </a:endParaRPr>
              </a:p>
            </p:txBody>
          </p:sp>
          <p:sp>
            <p:nvSpPr>
              <p:cNvPr id="9227" name="TextBox 4"/>
              <p:cNvSpPr txBox="1">
                <a:spLocks noChangeArrowheads="1"/>
              </p:cNvSpPr>
              <p:nvPr/>
            </p:nvSpPr>
            <p:spPr bwMode="auto">
              <a:xfrm>
                <a:off x="1920" y="336"/>
                <a:ext cx="2076" cy="330"/>
              </a:xfrm>
              <a:prstGeom prst="rect">
                <a:avLst/>
              </a:prstGeom>
              <a:noFill/>
              <a:ln w="9525">
                <a:noFill/>
                <a:miter lim="800000"/>
                <a:headEnd/>
                <a:tailEnd/>
              </a:ln>
            </p:spPr>
            <p:txBody>
              <a:bodyPr wrap="none">
                <a:spAutoFit/>
              </a:bodyPr>
              <a:lstStyle/>
              <a:p>
                <a:r>
                  <a:rPr lang="en-US" sz="2800" u="sng">
                    <a:latin typeface="Arial" charset="0"/>
                  </a:rPr>
                  <a:t>Chính tả</a:t>
                </a:r>
                <a:r>
                  <a:rPr lang="en-US" sz="2800">
                    <a:latin typeface="Arial" charset="0"/>
                  </a:rPr>
                  <a:t> </a:t>
                </a:r>
                <a:r>
                  <a:rPr lang="en-US" sz="2400">
                    <a:latin typeface="Arial" charset="0"/>
                  </a:rPr>
                  <a:t>(Nhớ - viết)</a:t>
                </a:r>
                <a:r>
                  <a:rPr lang="en-US" sz="2800">
                    <a:latin typeface="Arial" charset="0"/>
                  </a:rPr>
                  <a:t> </a:t>
                </a:r>
              </a:p>
            </p:txBody>
          </p:sp>
        </p:grpSp>
        <p:sp>
          <p:nvSpPr>
            <p:cNvPr id="9225" name="Text Box 23"/>
            <p:cNvSpPr txBox="1">
              <a:spLocks noChangeArrowheads="1"/>
            </p:cNvSpPr>
            <p:nvPr/>
          </p:nvSpPr>
          <p:spPr bwMode="auto">
            <a:xfrm>
              <a:off x="0" y="595"/>
              <a:ext cx="5760" cy="365"/>
            </a:xfrm>
            <a:prstGeom prst="rect">
              <a:avLst/>
            </a:prstGeom>
            <a:noFill/>
            <a:ln w="9525">
              <a:noFill/>
              <a:miter lim="800000"/>
              <a:headEnd/>
              <a:tailEnd/>
            </a:ln>
          </p:spPr>
          <p:txBody>
            <a:bodyPr>
              <a:spAutoFit/>
            </a:bodyPr>
            <a:lstStyle/>
            <a:p>
              <a:pPr algn="ctr">
                <a:spcBef>
                  <a:spcPct val="50000"/>
                </a:spcBef>
              </a:pPr>
              <a:r>
                <a:rPr lang="en-US" sz="3200" b="1">
                  <a:solidFill>
                    <a:srgbClr val="0066FF"/>
                  </a:solidFill>
                  <a:latin typeface="Arial" charset="0"/>
                </a:rPr>
                <a:t>Chuyện cổ tích về loài người</a:t>
              </a:r>
            </a:p>
          </p:txBody>
        </p:sp>
      </p:grpSp>
      <p:sp>
        <p:nvSpPr>
          <p:cNvPr id="17" name="TextBox 4"/>
          <p:cNvSpPr txBox="1">
            <a:spLocks noChangeArrowheads="1"/>
          </p:cNvSpPr>
          <p:nvPr/>
        </p:nvSpPr>
        <p:spPr bwMode="auto">
          <a:xfrm>
            <a:off x="0" y="2879725"/>
            <a:ext cx="9144000" cy="4094163"/>
          </a:xfrm>
          <a:prstGeom prst="rect">
            <a:avLst/>
          </a:prstGeom>
          <a:noFill/>
          <a:ln w="9525">
            <a:noFill/>
            <a:miter lim="800000"/>
            <a:headEnd/>
            <a:tailEnd/>
          </a:ln>
        </p:spPr>
        <p:txBody>
          <a:bodyPr>
            <a:spAutoFit/>
          </a:bodyPr>
          <a:lstStyle/>
          <a:p>
            <a:r>
              <a:rPr lang="en-US" sz="2000">
                <a:latin typeface="Arial" charset="0"/>
              </a:rPr>
              <a:t>         </a:t>
            </a:r>
            <a:r>
              <a:rPr lang="en-US" sz="2000" b="1">
                <a:latin typeface="Arial" charset="0"/>
              </a:rPr>
              <a:t>Cây mai cao trên hai mét, (</a:t>
            </a:r>
            <a:r>
              <a:rPr lang="en-US" sz="2000" b="1">
                <a:solidFill>
                  <a:srgbClr val="FF0000"/>
                </a:solidFill>
                <a:latin typeface="Arial" charset="0"/>
              </a:rPr>
              <a:t>dáng, giáng, ráng</a:t>
            </a:r>
            <a:r>
              <a:rPr lang="en-US" sz="2000" b="1">
                <a:latin typeface="Arial" charset="0"/>
              </a:rPr>
              <a:t>) thanh, thân thẳng như thân trúc. Tán tròn tự nhiên xoè rộng ở phần gốc, thu (</a:t>
            </a:r>
            <a:r>
              <a:rPr lang="en-US" sz="2000" b="1">
                <a:solidFill>
                  <a:srgbClr val="FF0000"/>
                </a:solidFill>
                <a:latin typeface="Arial" charset="0"/>
              </a:rPr>
              <a:t>giần, dần, rần</a:t>
            </a:r>
            <a:r>
              <a:rPr lang="en-US" sz="2000" b="1">
                <a:latin typeface="Arial" charset="0"/>
              </a:rPr>
              <a:t> ) thành một (</a:t>
            </a:r>
            <a:r>
              <a:rPr lang="en-US" sz="2000" b="1">
                <a:solidFill>
                  <a:srgbClr val="FF0000"/>
                </a:solidFill>
                <a:latin typeface="Arial" charset="0"/>
              </a:rPr>
              <a:t>điễm, điểm</a:t>
            </a:r>
            <a:r>
              <a:rPr lang="en-US" sz="2000" b="1">
                <a:latin typeface="Arial" charset="0"/>
              </a:rPr>
              <a:t>) ở đỉnh ngọn. Gốc lớn bằng bắp tay, cành vươn đều, nhánh nào cũng (</a:t>
            </a:r>
            <a:r>
              <a:rPr lang="en-US" sz="2000" b="1">
                <a:solidFill>
                  <a:srgbClr val="FF0000"/>
                </a:solidFill>
                <a:latin typeface="Arial" charset="0"/>
              </a:rPr>
              <a:t>giắn, dắn, rắn</a:t>
            </a:r>
            <a:r>
              <a:rPr lang="en-US" sz="2000" b="1">
                <a:latin typeface="Arial" charset="0"/>
              </a:rPr>
              <a:t>) chắc.</a:t>
            </a:r>
          </a:p>
          <a:p>
            <a:r>
              <a:rPr lang="en-US" sz="2000" b="1">
                <a:latin typeface="Arial" charset="0"/>
              </a:rPr>
              <a:t>        Mai tứ quý nở bốn mùa. Cánh hoa vàng (</a:t>
            </a:r>
            <a:r>
              <a:rPr lang="en-US" sz="2000" b="1">
                <a:solidFill>
                  <a:srgbClr val="FF0000"/>
                </a:solidFill>
                <a:latin typeface="Arial" charset="0"/>
              </a:rPr>
              <a:t>thẫm, thẩm</a:t>
            </a:r>
            <a:r>
              <a:rPr lang="en-US" sz="2000" b="1">
                <a:latin typeface="Arial" charset="0"/>
              </a:rPr>
              <a:t>) xếp làm ba lớp. Năm cánh đài đỏ tía như ức gà chọi, đỏ suốt từ đời hoa sang đời kết trái. Trái kết màu chín đậm, óng ánh như những hạt cườm đính trên tầng áo lá lúc nào cũng xum xuê một màu xanh chắc bền.</a:t>
            </a:r>
          </a:p>
          <a:p>
            <a:r>
              <a:rPr lang="en-US" sz="2000">
                <a:latin typeface="Arial" charset="0"/>
              </a:rPr>
              <a:t>          </a:t>
            </a:r>
            <a:r>
              <a:rPr lang="en-US" sz="2000" b="1">
                <a:latin typeface="Arial" charset="0"/>
              </a:rPr>
              <a:t>Đứng bên cây ngắm hoa, xem lá, ta thầm cảm phục cái mầu nhiệm của tạo vật trong sự hào phóng và lo xa: đã có mai vàng rực (</a:t>
            </a:r>
            <a:r>
              <a:rPr lang="en-US" sz="2000" b="1">
                <a:solidFill>
                  <a:srgbClr val="FF0000"/>
                </a:solidFill>
                <a:latin typeface="Arial" charset="0"/>
              </a:rPr>
              <a:t>rở, rỡ</a:t>
            </a:r>
            <a:r>
              <a:rPr lang="en-US" sz="2000" b="1">
                <a:latin typeface="Arial" charset="0"/>
              </a:rPr>
              <a:t>) góp với muôn hoa ngày Tết, lại có mai tứ quý cần (</a:t>
            </a:r>
            <a:r>
              <a:rPr lang="en-US" sz="2000" b="1">
                <a:solidFill>
                  <a:srgbClr val="FF0000"/>
                </a:solidFill>
                <a:latin typeface="Arial" charset="0"/>
              </a:rPr>
              <a:t>mẫn, mẩn</a:t>
            </a:r>
            <a:r>
              <a:rPr lang="en-US" sz="2000" b="1">
                <a:latin typeface="Arial" charset="0"/>
              </a:rPr>
              <a:t>), thịnh vượng quanh năm.</a:t>
            </a:r>
          </a:p>
          <a:p>
            <a:endParaRPr lang="en-US" sz="2000" b="1">
              <a:latin typeface="Arial" charset="0"/>
            </a:endParaRPr>
          </a:p>
        </p:txBody>
      </p:sp>
      <p:sp>
        <p:nvSpPr>
          <p:cNvPr id="10265" name="Text Box 25"/>
          <p:cNvSpPr txBox="1">
            <a:spLocks noChangeArrowheads="1"/>
          </p:cNvSpPr>
          <p:nvPr/>
        </p:nvSpPr>
        <p:spPr bwMode="auto">
          <a:xfrm>
            <a:off x="2514600" y="2209800"/>
            <a:ext cx="3352800" cy="519113"/>
          </a:xfrm>
          <a:prstGeom prst="rect">
            <a:avLst/>
          </a:prstGeom>
          <a:noFill/>
          <a:ln w="9525">
            <a:noFill/>
            <a:miter lim="800000"/>
            <a:headEnd/>
            <a:tailEnd/>
          </a:ln>
        </p:spPr>
        <p:txBody>
          <a:bodyPr>
            <a:spAutoFit/>
          </a:bodyPr>
          <a:lstStyle/>
          <a:p>
            <a:pPr algn="ctr">
              <a:spcBef>
                <a:spcPct val="50000"/>
              </a:spcBef>
            </a:pPr>
            <a:r>
              <a:rPr lang="en-US" sz="2800">
                <a:latin typeface="Arial" charset="0"/>
              </a:rPr>
              <a:t>Cây mai tứ quý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lide(fromBottom)">
                                      <p:cBhvr>
                                        <p:cTn id="10" dur="300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10265"/>
                                        </p:tgtEl>
                                        <p:attrNameLst>
                                          <p:attrName>style.visibility</p:attrName>
                                        </p:attrNameLst>
                                      </p:cBhvr>
                                      <p:to>
                                        <p:strVal val="visible"/>
                                      </p:to>
                                    </p:set>
                                    <p:anim calcmode="lin" valueType="num">
                                      <p:cBhvr>
                                        <p:cTn id="15" dur="500" fill="hold"/>
                                        <p:tgtEl>
                                          <p:spTgt spid="10265"/>
                                        </p:tgtEl>
                                        <p:attrNameLst>
                                          <p:attrName>ppt_w</p:attrName>
                                        </p:attrNameLst>
                                      </p:cBhvr>
                                      <p:tavLst>
                                        <p:tav tm="0">
                                          <p:val>
                                            <p:fltVal val="0"/>
                                          </p:val>
                                        </p:tav>
                                        <p:tav tm="100000">
                                          <p:val>
                                            <p:strVal val="#ppt_w"/>
                                          </p:val>
                                        </p:tav>
                                      </p:tavLst>
                                    </p:anim>
                                    <p:anim calcmode="lin" valueType="num">
                                      <p:cBhvr>
                                        <p:cTn id="16" dur="500" fill="hold"/>
                                        <p:tgtEl>
                                          <p:spTgt spid="10265"/>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3000" fill="hold"/>
                                        <p:tgtEl>
                                          <p:spTgt spid="17"/>
                                        </p:tgtEl>
                                        <p:attrNameLst>
                                          <p:attrName>ppt_w</p:attrName>
                                        </p:attrNameLst>
                                      </p:cBhvr>
                                      <p:tavLst>
                                        <p:tav tm="0">
                                          <p:val>
                                            <p:fltVal val="0"/>
                                          </p:val>
                                        </p:tav>
                                        <p:tav tm="100000">
                                          <p:val>
                                            <p:strVal val="#ppt_w"/>
                                          </p:val>
                                        </p:tav>
                                      </p:tavLst>
                                    </p:anim>
                                    <p:anim calcmode="lin" valueType="num">
                                      <p:cBhvr>
                                        <p:cTn id="20" dur="30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7" grpId="0"/>
      <p:bldP spid="1026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43" name="Rectangle 8"/>
          <p:cNvSpPr>
            <a:spLocks noChangeArrowheads="1"/>
          </p:cNvSpPr>
          <p:nvPr/>
        </p:nvSpPr>
        <p:spPr bwMode="auto">
          <a:xfrm>
            <a:off x="0" y="0"/>
            <a:ext cx="9144000" cy="6858000"/>
          </a:xfrm>
          <a:prstGeom prst="rect">
            <a:avLst/>
          </a:prstGeom>
          <a:pattFill prst="openDmnd">
            <a:fgClr>
              <a:srgbClr val="AFACF2"/>
            </a:fgClr>
            <a:bgClr>
              <a:schemeClr val="folHlink"/>
            </a:bgClr>
          </a:pattFill>
          <a:ln w="57150" cmpd="thinThick" algn="ctr">
            <a:solidFill>
              <a:srgbClr val="FF3300"/>
            </a:solidFill>
            <a:miter lim="800000"/>
            <a:headEnd/>
            <a:tailEnd/>
          </a:ln>
        </p:spPr>
        <p:txBody>
          <a:bodyPr anchor="ctr"/>
          <a:lstStyle/>
          <a:p>
            <a:pPr algn="ctr"/>
            <a:endParaRPr lang="en-US" sz="2800">
              <a:solidFill>
                <a:srgbClr val="FFFFFF"/>
              </a:solidFill>
              <a:latin typeface="Arial" charset="0"/>
            </a:endParaRPr>
          </a:p>
        </p:txBody>
      </p:sp>
      <p:sp>
        <p:nvSpPr>
          <p:cNvPr id="10244" name="TextBox 4"/>
          <p:cNvSpPr txBox="1">
            <a:spLocks noChangeArrowheads="1"/>
          </p:cNvSpPr>
          <p:nvPr/>
        </p:nvSpPr>
        <p:spPr bwMode="auto">
          <a:xfrm>
            <a:off x="-76200" y="1508125"/>
            <a:ext cx="1477963" cy="400050"/>
          </a:xfrm>
          <a:prstGeom prst="rect">
            <a:avLst/>
          </a:prstGeom>
          <a:noFill/>
          <a:ln w="9525">
            <a:noFill/>
            <a:miter lim="800000"/>
            <a:headEnd/>
            <a:tailEnd/>
          </a:ln>
        </p:spPr>
        <p:txBody>
          <a:bodyPr wrap="none">
            <a:spAutoFit/>
          </a:bodyPr>
          <a:lstStyle/>
          <a:p>
            <a:r>
              <a:rPr lang="en-US" sz="2000" b="1" u="sng">
                <a:latin typeface="Arial" charset="0"/>
              </a:rPr>
              <a:t>Bài tập 3:</a:t>
            </a:r>
            <a:r>
              <a:rPr lang="en-US" sz="2000">
                <a:latin typeface="Arial" charset="0"/>
              </a:rPr>
              <a:t>  </a:t>
            </a:r>
          </a:p>
        </p:txBody>
      </p:sp>
      <p:sp>
        <p:nvSpPr>
          <p:cNvPr id="10245" name="TextBox 4"/>
          <p:cNvSpPr txBox="1">
            <a:spLocks noChangeArrowheads="1"/>
          </p:cNvSpPr>
          <p:nvPr/>
        </p:nvSpPr>
        <p:spPr bwMode="auto">
          <a:xfrm>
            <a:off x="1066800" y="1524000"/>
            <a:ext cx="8077200" cy="830263"/>
          </a:xfrm>
          <a:prstGeom prst="rect">
            <a:avLst/>
          </a:prstGeom>
          <a:noFill/>
          <a:ln w="9525">
            <a:noFill/>
            <a:miter lim="800000"/>
            <a:headEnd/>
            <a:tailEnd/>
          </a:ln>
        </p:spPr>
        <p:txBody>
          <a:bodyPr>
            <a:spAutoFit/>
          </a:bodyPr>
          <a:lstStyle/>
          <a:p>
            <a:r>
              <a:rPr lang="en-US" sz="2400" b="1">
                <a:latin typeface="Arial" charset="0"/>
              </a:rPr>
              <a:t>Chọn những tiếng thích hợp trong ngoặc đơn để hoàn chỉnh bài văn sau:</a:t>
            </a:r>
          </a:p>
        </p:txBody>
      </p:sp>
      <p:grpSp>
        <p:nvGrpSpPr>
          <p:cNvPr id="10246" name="Group 20"/>
          <p:cNvGrpSpPr>
            <a:grpSpLocks/>
          </p:cNvGrpSpPr>
          <p:nvPr/>
        </p:nvGrpSpPr>
        <p:grpSpPr bwMode="auto">
          <a:xfrm>
            <a:off x="0" y="-76200"/>
            <a:ext cx="9144000" cy="1447800"/>
            <a:chOff x="0" y="48"/>
            <a:chExt cx="5760" cy="912"/>
          </a:xfrm>
        </p:grpSpPr>
        <p:grpSp>
          <p:nvGrpSpPr>
            <p:cNvPr id="10263" name="Group 21"/>
            <p:cNvGrpSpPr>
              <a:grpSpLocks/>
            </p:cNvGrpSpPr>
            <p:nvPr/>
          </p:nvGrpSpPr>
          <p:grpSpPr bwMode="auto">
            <a:xfrm>
              <a:off x="1058" y="48"/>
              <a:ext cx="2938" cy="618"/>
              <a:chOff x="1058" y="48"/>
              <a:chExt cx="2938" cy="618"/>
            </a:xfrm>
          </p:grpSpPr>
          <p:sp>
            <p:nvSpPr>
              <p:cNvPr id="10265" name="TextBox 3"/>
              <p:cNvSpPr txBox="1">
                <a:spLocks noChangeArrowheads="1"/>
              </p:cNvSpPr>
              <p:nvPr/>
            </p:nvSpPr>
            <p:spPr bwMode="auto">
              <a:xfrm>
                <a:off x="1058" y="48"/>
                <a:ext cx="116" cy="330"/>
              </a:xfrm>
              <a:prstGeom prst="rect">
                <a:avLst/>
              </a:prstGeom>
              <a:noFill/>
              <a:ln w="9525">
                <a:noFill/>
                <a:miter lim="800000"/>
                <a:headEnd/>
                <a:tailEnd/>
              </a:ln>
            </p:spPr>
            <p:txBody>
              <a:bodyPr wrap="none">
                <a:spAutoFit/>
              </a:bodyPr>
              <a:lstStyle/>
              <a:p>
                <a:endParaRPr lang="en-US" sz="2800">
                  <a:latin typeface="Arial" charset="0"/>
                </a:endParaRPr>
              </a:p>
            </p:txBody>
          </p:sp>
          <p:sp>
            <p:nvSpPr>
              <p:cNvPr id="10266" name="TextBox 4"/>
              <p:cNvSpPr txBox="1">
                <a:spLocks noChangeArrowheads="1"/>
              </p:cNvSpPr>
              <p:nvPr/>
            </p:nvSpPr>
            <p:spPr bwMode="auto">
              <a:xfrm>
                <a:off x="1920" y="336"/>
                <a:ext cx="2076" cy="330"/>
              </a:xfrm>
              <a:prstGeom prst="rect">
                <a:avLst/>
              </a:prstGeom>
              <a:noFill/>
              <a:ln w="9525">
                <a:noFill/>
                <a:miter lim="800000"/>
                <a:headEnd/>
                <a:tailEnd/>
              </a:ln>
            </p:spPr>
            <p:txBody>
              <a:bodyPr wrap="none">
                <a:spAutoFit/>
              </a:bodyPr>
              <a:lstStyle/>
              <a:p>
                <a:r>
                  <a:rPr lang="en-US" sz="2800" u="sng">
                    <a:latin typeface="Arial" charset="0"/>
                  </a:rPr>
                  <a:t>Chính tả</a:t>
                </a:r>
                <a:r>
                  <a:rPr lang="en-US" sz="2800">
                    <a:latin typeface="Arial" charset="0"/>
                  </a:rPr>
                  <a:t> </a:t>
                </a:r>
                <a:r>
                  <a:rPr lang="en-US" sz="2400">
                    <a:latin typeface="Arial" charset="0"/>
                  </a:rPr>
                  <a:t>(Nhớ - viết)</a:t>
                </a:r>
                <a:r>
                  <a:rPr lang="en-US" sz="2800">
                    <a:latin typeface="Arial" charset="0"/>
                  </a:rPr>
                  <a:t> </a:t>
                </a:r>
              </a:p>
            </p:txBody>
          </p:sp>
        </p:grpSp>
        <p:sp>
          <p:nvSpPr>
            <p:cNvPr id="10264" name="Text Box 24"/>
            <p:cNvSpPr txBox="1">
              <a:spLocks noChangeArrowheads="1"/>
            </p:cNvSpPr>
            <p:nvPr/>
          </p:nvSpPr>
          <p:spPr bwMode="auto">
            <a:xfrm>
              <a:off x="0" y="595"/>
              <a:ext cx="5760" cy="365"/>
            </a:xfrm>
            <a:prstGeom prst="rect">
              <a:avLst/>
            </a:prstGeom>
            <a:noFill/>
            <a:ln w="9525">
              <a:noFill/>
              <a:miter lim="800000"/>
              <a:headEnd/>
              <a:tailEnd/>
            </a:ln>
          </p:spPr>
          <p:txBody>
            <a:bodyPr>
              <a:spAutoFit/>
            </a:bodyPr>
            <a:lstStyle/>
            <a:p>
              <a:pPr algn="ctr">
                <a:spcBef>
                  <a:spcPct val="50000"/>
                </a:spcBef>
              </a:pPr>
              <a:r>
                <a:rPr lang="en-US" sz="3200" b="1">
                  <a:solidFill>
                    <a:srgbClr val="0066FF"/>
                  </a:solidFill>
                  <a:latin typeface="Arial" charset="0"/>
                </a:rPr>
                <a:t>Chuyện cổ tích về loài người</a:t>
              </a:r>
            </a:p>
          </p:txBody>
        </p:sp>
      </p:grpSp>
      <p:sp>
        <p:nvSpPr>
          <p:cNvPr id="10247" name="TextBox 4"/>
          <p:cNvSpPr txBox="1">
            <a:spLocks noChangeArrowheads="1"/>
          </p:cNvSpPr>
          <p:nvPr/>
        </p:nvSpPr>
        <p:spPr bwMode="auto">
          <a:xfrm>
            <a:off x="0" y="2879725"/>
            <a:ext cx="9144000" cy="4094163"/>
          </a:xfrm>
          <a:prstGeom prst="rect">
            <a:avLst/>
          </a:prstGeom>
          <a:noFill/>
          <a:ln w="9525">
            <a:noFill/>
            <a:miter lim="800000"/>
            <a:headEnd/>
            <a:tailEnd/>
          </a:ln>
        </p:spPr>
        <p:txBody>
          <a:bodyPr>
            <a:spAutoFit/>
          </a:bodyPr>
          <a:lstStyle/>
          <a:p>
            <a:r>
              <a:rPr lang="en-US" sz="2000">
                <a:latin typeface="Arial" charset="0"/>
              </a:rPr>
              <a:t>       </a:t>
            </a:r>
            <a:r>
              <a:rPr lang="en-US" sz="2000" b="1">
                <a:latin typeface="Arial" charset="0"/>
              </a:rPr>
              <a:t>Cây mai cao trên hai mét,                                 thanh, thân thẳng như thân trúc. Tán tròn tự nhiên xoè rộng ở phần gốc, thu                            thành một                    ở đỉnh ngọn. Gốc lớn bằng bắp tay, cành vươn đều, nhánh nào cũng                 chắc.</a:t>
            </a:r>
          </a:p>
          <a:p>
            <a:r>
              <a:rPr lang="en-US" sz="2000" b="1">
                <a:latin typeface="Arial" charset="0"/>
              </a:rPr>
              <a:t>       Mai tứ quý nở bốn mùa. Cánh hoa vàng                         xếp làm ba lớp. Năm cánh đài đỏ tía như ức gà chọi, đỏ suốt từ đời hoa sang đời kết trái. Trái kết màu chín đậm, óng ánh như những hạt cườm đính trên tầng áo lá lúc nào cũng xum xuê một màu xanh chắc bền.</a:t>
            </a:r>
          </a:p>
          <a:p>
            <a:r>
              <a:rPr lang="en-US" sz="2000">
                <a:latin typeface="Arial" charset="0"/>
              </a:rPr>
              <a:t>        </a:t>
            </a:r>
            <a:r>
              <a:rPr lang="en-US" sz="2000" b="1">
                <a:latin typeface="Arial" charset="0"/>
              </a:rPr>
              <a:t>Đứng bên cây ngắm hoa, xem lá, ta thầm cảm phục cái mầu nhiệm của tạo vật trong sự hào phóng và lo xa: đã có mai vàng rực               góp với muôn hoa ngày Tết, lại có mai tứ quý cần                     , thịnh vượng quanh năm.</a:t>
            </a:r>
          </a:p>
          <a:p>
            <a:endParaRPr lang="en-US" sz="2000" b="1">
              <a:latin typeface="Arial" charset="0"/>
            </a:endParaRPr>
          </a:p>
        </p:txBody>
      </p:sp>
      <p:sp>
        <p:nvSpPr>
          <p:cNvPr id="10248" name="Text Box 26"/>
          <p:cNvSpPr txBox="1">
            <a:spLocks noChangeArrowheads="1"/>
          </p:cNvSpPr>
          <p:nvPr/>
        </p:nvSpPr>
        <p:spPr bwMode="auto">
          <a:xfrm>
            <a:off x="2514600" y="2209800"/>
            <a:ext cx="3352800" cy="519113"/>
          </a:xfrm>
          <a:prstGeom prst="rect">
            <a:avLst/>
          </a:prstGeom>
          <a:noFill/>
          <a:ln w="9525">
            <a:noFill/>
            <a:miter lim="800000"/>
            <a:headEnd/>
            <a:tailEnd/>
          </a:ln>
        </p:spPr>
        <p:txBody>
          <a:bodyPr>
            <a:spAutoFit/>
          </a:bodyPr>
          <a:lstStyle/>
          <a:p>
            <a:pPr algn="ctr">
              <a:spcBef>
                <a:spcPct val="50000"/>
              </a:spcBef>
            </a:pPr>
            <a:r>
              <a:rPr lang="en-US" sz="2800" b="1">
                <a:solidFill>
                  <a:srgbClr val="0000FF"/>
                </a:solidFill>
                <a:latin typeface="Arial" charset="0"/>
              </a:rPr>
              <a:t>Cây mai tứ quý</a:t>
            </a:r>
          </a:p>
        </p:txBody>
      </p:sp>
      <p:sp>
        <p:nvSpPr>
          <p:cNvPr id="11291" name="Text Box 27"/>
          <p:cNvSpPr txBox="1">
            <a:spLocks noChangeArrowheads="1"/>
          </p:cNvSpPr>
          <p:nvPr/>
        </p:nvSpPr>
        <p:spPr bwMode="auto">
          <a:xfrm>
            <a:off x="3429000" y="2895600"/>
            <a:ext cx="2209800" cy="646113"/>
          </a:xfrm>
          <a:prstGeom prst="rect">
            <a:avLst/>
          </a:prstGeom>
          <a:noFill/>
          <a:ln w="9525">
            <a:noFill/>
            <a:miter lim="800000"/>
            <a:headEnd/>
            <a:tailEnd/>
          </a:ln>
        </p:spPr>
        <p:txBody>
          <a:bodyPr>
            <a:spAutoFit/>
          </a:bodyPr>
          <a:lstStyle/>
          <a:p>
            <a:pPr>
              <a:spcBef>
                <a:spcPct val="50000"/>
              </a:spcBef>
            </a:pPr>
            <a:r>
              <a:rPr lang="en-US" b="1">
                <a:latin typeface="Arial" charset="0"/>
              </a:rPr>
              <a:t>(</a:t>
            </a:r>
            <a:r>
              <a:rPr lang="en-US" b="1">
                <a:solidFill>
                  <a:srgbClr val="FF0000"/>
                </a:solidFill>
                <a:latin typeface="Arial" charset="0"/>
              </a:rPr>
              <a:t>dáng, giáng, ráng</a:t>
            </a:r>
            <a:r>
              <a:rPr lang="en-US" b="1">
                <a:latin typeface="Arial" charset="0"/>
              </a:rPr>
              <a:t>)</a:t>
            </a:r>
          </a:p>
        </p:txBody>
      </p:sp>
      <p:sp>
        <p:nvSpPr>
          <p:cNvPr id="11292" name="Text Box 28"/>
          <p:cNvSpPr txBox="1">
            <a:spLocks noChangeArrowheads="1"/>
          </p:cNvSpPr>
          <p:nvPr/>
        </p:nvSpPr>
        <p:spPr bwMode="auto">
          <a:xfrm>
            <a:off x="3810000" y="2819400"/>
            <a:ext cx="1219200" cy="457200"/>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Arial" charset="0"/>
              </a:rPr>
              <a:t>dáng</a:t>
            </a:r>
          </a:p>
        </p:txBody>
      </p:sp>
      <p:sp>
        <p:nvSpPr>
          <p:cNvPr id="11293" name="Text Box 29"/>
          <p:cNvSpPr txBox="1">
            <a:spLocks noChangeArrowheads="1"/>
          </p:cNvSpPr>
          <p:nvPr/>
        </p:nvSpPr>
        <p:spPr bwMode="auto">
          <a:xfrm>
            <a:off x="5181600" y="3200400"/>
            <a:ext cx="1371600" cy="457200"/>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Arial" charset="0"/>
              </a:rPr>
              <a:t>dần</a:t>
            </a:r>
          </a:p>
        </p:txBody>
      </p:sp>
      <p:sp>
        <p:nvSpPr>
          <p:cNvPr id="11294" name="Text Box 30"/>
          <p:cNvSpPr txBox="1">
            <a:spLocks noChangeArrowheads="1"/>
          </p:cNvSpPr>
          <p:nvPr/>
        </p:nvSpPr>
        <p:spPr bwMode="auto">
          <a:xfrm>
            <a:off x="4724400" y="3200400"/>
            <a:ext cx="1981200" cy="708025"/>
          </a:xfrm>
          <a:prstGeom prst="rect">
            <a:avLst/>
          </a:prstGeom>
          <a:noFill/>
          <a:ln w="9525">
            <a:noFill/>
            <a:miter lim="800000"/>
            <a:headEnd/>
            <a:tailEnd/>
          </a:ln>
        </p:spPr>
        <p:txBody>
          <a:bodyPr>
            <a:spAutoFit/>
          </a:bodyPr>
          <a:lstStyle/>
          <a:p>
            <a:pPr>
              <a:spcBef>
                <a:spcPct val="50000"/>
              </a:spcBef>
            </a:pPr>
            <a:r>
              <a:rPr lang="en-US" sz="2000" b="1">
                <a:latin typeface="Arial" charset="0"/>
              </a:rPr>
              <a:t>(</a:t>
            </a:r>
            <a:r>
              <a:rPr lang="en-US" sz="2000" b="1">
                <a:solidFill>
                  <a:srgbClr val="FF0000"/>
                </a:solidFill>
                <a:latin typeface="Arial" charset="0"/>
              </a:rPr>
              <a:t>giần, dần, rần</a:t>
            </a:r>
            <a:r>
              <a:rPr lang="en-US" sz="2000" b="1">
                <a:latin typeface="Arial" charset="0"/>
              </a:rPr>
              <a:t>)</a:t>
            </a:r>
          </a:p>
        </p:txBody>
      </p:sp>
      <p:sp>
        <p:nvSpPr>
          <p:cNvPr id="11295" name="Text Box 31"/>
          <p:cNvSpPr txBox="1">
            <a:spLocks noChangeArrowheads="1"/>
          </p:cNvSpPr>
          <p:nvPr/>
        </p:nvSpPr>
        <p:spPr bwMode="auto">
          <a:xfrm>
            <a:off x="7772400" y="3124200"/>
            <a:ext cx="1066800" cy="457200"/>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Arial" charset="0"/>
              </a:rPr>
              <a:t>điểm</a:t>
            </a:r>
          </a:p>
        </p:txBody>
      </p:sp>
      <p:sp>
        <p:nvSpPr>
          <p:cNvPr id="11296" name="Text Box 32"/>
          <p:cNvSpPr txBox="1">
            <a:spLocks noChangeArrowheads="1"/>
          </p:cNvSpPr>
          <p:nvPr/>
        </p:nvSpPr>
        <p:spPr bwMode="auto">
          <a:xfrm>
            <a:off x="7620000" y="3200400"/>
            <a:ext cx="1524000" cy="708025"/>
          </a:xfrm>
          <a:prstGeom prst="rect">
            <a:avLst/>
          </a:prstGeom>
          <a:noFill/>
          <a:ln w="9525">
            <a:noFill/>
            <a:miter lim="800000"/>
            <a:headEnd/>
            <a:tailEnd/>
          </a:ln>
        </p:spPr>
        <p:txBody>
          <a:bodyPr>
            <a:spAutoFit/>
          </a:bodyPr>
          <a:lstStyle/>
          <a:p>
            <a:pPr>
              <a:spcBef>
                <a:spcPct val="50000"/>
              </a:spcBef>
            </a:pPr>
            <a:r>
              <a:rPr lang="en-US" sz="2000" b="1">
                <a:latin typeface="Arial" charset="0"/>
              </a:rPr>
              <a:t>(</a:t>
            </a:r>
            <a:r>
              <a:rPr lang="en-US" sz="2000" b="1">
                <a:solidFill>
                  <a:srgbClr val="FF0000"/>
                </a:solidFill>
                <a:latin typeface="Arial" charset="0"/>
              </a:rPr>
              <a:t>điễm,điểm</a:t>
            </a:r>
            <a:r>
              <a:rPr lang="en-US" sz="2000" b="1">
                <a:latin typeface="Arial" charset="0"/>
              </a:rPr>
              <a:t>)</a:t>
            </a:r>
          </a:p>
        </p:txBody>
      </p:sp>
      <p:sp>
        <p:nvSpPr>
          <p:cNvPr id="11297" name="Text Box 33"/>
          <p:cNvSpPr txBox="1">
            <a:spLocks noChangeArrowheads="1"/>
          </p:cNvSpPr>
          <p:nvPr/>
        </p:nvSpPr>
        <p:spPr bwMode="auto">
          <a:xfrm>
            <a:off x="7315200" y="3489325"/>
            <a:ext cx="1981200" cy="708025"/>
          </a:xfrm>
          <a:prstGeom prst="rect">
            <a:avLst/>
          </a:prstGeom>
          <a:noFill/>
          <a:ln w="9525">
            <a:noFill/>
            <a:miter lim="800000"/>
            <a:headEnd/>
            <a:tailEnd/>
          </a:ln>
        </p:spPr>
        <p:txBody>
          <a:bodyPr>
            <a:spAutoFit/>
          </a:bodyPr>
          <a:lstStyle/>
          <a:p>
            <a:pPr>
              <a:spcBef>
                <a:spcPct val="50000"/>
              </a:spcBef>
            </a:pPr>
            <a:r>
              <a:rPr lang="en-US" sz="2000" b="1">
                <a:latin typeface="Arial" charset="0"/>
              </a:rPr>
              <a:t>(</a:t>
            </a:r>
            <a:r>
              <a:rPr lang="en-US" sz="2000" b="1">
                <a:solidFill>
                  <a:srgbClr val="FF0000"/>
                </a:solidFill>
                <a:latin typeface="Arial" charset="0"/>
              </a:rPr>
              <a:t>giắn, dắn, rắn</a:t>
            </a:r>
            <a:r>
              <a:rPr lang="en-US" sz="2000" b="1">
                <a:latin typeface="Arial" charset="0"/>
              </a:rPr>
              <a:t>)</a:t>
            </a:r>
          </a:p>
        </p:txBody>
      </p:sp>
      <p:sp>
        <p:nvSpPr>
          <p:cNvPr id="11298" name="Text Box 34"/>
          <p:cNvSpPr txBox="1">
            <a:spLocks noChangeArrowheads="1"/>
          </p:cNvSpPr>
          <p:nvPr/>
        </p:nvSpPr>
        <p:spPr bwMode="auto">
          <a:xfrm>
            <a:off x="7696200" y="3429000"/>
            <a:ext cx="1524000" cy="457200"/>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Arial" charset="0"/>
              </a:rPr>
              <a:t>rắn</a:t>
            </a:r>
          </a:p>
        </p:txBody>
      </p:sp>
      <p:sp>
        <p:nvSpPr>
          <p:cNvPr id="11299" name="Text Box 35"/>
          <p:cNvSpPr txBox="1">
            <a:spLocks noChangeArrowheads="1"/>
          </p:cNvSpPr>
          <p:nvPr/>
        </p:nvSpPr>
        <p:spPr bwMode="auto">
          <a:xfrm>
            <a:off x="4876800" y="4114800"/>
            <a:ext cx="19812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a:t>
            </a:r>
            <a:r>
              <a:rPr lang="en-US" sz="2000" b="1">
                <a:solidFill>
                  <a:srgbClr val="FF0000"/>
                </a:solidFill>
                <a:latin typeface="Arial" charset="0"/>
              </a:rPr>
              <a:t>thẫm, thẩm</a:t>
            </a:r>
            <a:r>
              <a:rPr lang="en-US" sz="2000" b="1">
                <a:latin typeface="Arial" charset="0"/>
              </a:rPr>
              <a:t>)</a:t>
            </a:r>
          </a:p>
        </p:txBody>
      </p:sp>
      <p:sp>
        <p:nvSpPr>
          <p:cNvPr id="11300" name="Text Box 36"/>
          <p:cNvSpPr txBox="1">
            <a:spLocks noChangeArrowheads="1"/>
          </p:cNvSpPr>
          <p:nvPr/>
        </p:nvSpPr>
        <p:spPr bwMode="auto">
          <a:xfrm>
            <a:off x="5105400" y="4038600"/>
            <a:ext cx="1524000" cy="457200"/>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Arial" charset="0"/>
              </a:rPr>
              <a:t>thẫm</a:t>
            </a:r>
          </a:p>
        </p:txBody>
      </p:sp>
      <p:sp>
        <p:nvSpPr>
          <p:cNvPr id="11301" name="Text Box 37"/>
          <p:cNvSpPr txBox="1">
            <a:spLocks noChangeArrowheads="1"/>
          </p:cNvSpPr>
          <p:nvPr/>
        </p:nvSpPr>
        <p:spPr bwMode="auto">
          <a:xfrm>
            <a:off x="5410200" y="5562600"/>
            <a:ext cx="1143000" cy="457200"/>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Arial" charset="0"/>
              </a:rPr>
              <a:t>rỡ</a:t>
            </a:r>
          </a:p>
        </p:txBody>
      </p:sp>
      <p:sp>
        <p:nvSpPr>
          <p:cNvPr id="11302" name="Text Box 38"/>
          <p:cNvSpPr txBox="1">
            <a:spLocks noChangeArrowheads="1"/>
          </p:cNvSpPr>
          <p:nvPr/>
        </p:nvSpPr>
        <p:spPr bwMode="auto">
          <a:xfrm>
            <a:off x="5257800" y="5638800"/>
            <a:ext cx="11430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a:t>
            </a:r>
            <a:r>
              <a:rPr lang="en-US" sz="2000" b="1">
                <a:solidFill>
                  <a:srgbClr val="FF0000"/>
                </a:solidFill>
                <a:latin typeface="Arial" charset="0"/>
              </a:rPr>
              <a:t>rở, rỡ</a:t>
            </a:r>
            <a:r>
              <a:rPr lang="en-US" sz="2000" b="1">
                <a:latin typeface="Arial" charset="0"/>
              </a:rPr>
              <a:t>)</a:t>
            </a:r>
          </a:p>
        </p:txBody>
      </p:sp>
      <p:sp>
        <p:nvSpPr>
          <p:cNvPr id="11303" name="Text Box 39"/>
          <p:cNvSpPr txBox="1">
            <a:spLocks noChangeArrowheads="1"/>
          </p:cNvSpPr>
          <p:nvPr/>
        </p:nvSpPr>
        <p:spPr bwMode="auto">
          <a:xfrm>
            <a:off x="3048000" y="5867400"/>
            <a:ext cx="990600" cy="457200"/>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Arial" charset="0"/>
              </a:rPr>
              <a:t>mẫn</a:t>
            </a:r>
          </a:p>
        </p:txBody>
      </p:sp>
      <p:sp>
        <p:nvSpPr>
          <p:cNvPr id="11304" name="Text Box 40"/>
          <p:cNvSpPr txBox="1">
            <a:spLocks noChangeArrowheads="1"/>
          </p:cNvSpPr>
          <p:nvPr/>
        </p:nvSpPr>
        <p:spPr bwMode="auto">
          <a:xfrm>
            <a:off x="2743200" y="5943600"/>
            <a:ext cx="1600200" cy="708025"/>
          </a:xfrm>
          <a:prstGeom prst="rect">
            <a:avLst/>
          </a:prstGeom>
          <a:noFill/>
          <a:ln w="9525">
            <a:noFill/>
            <a:miter lim="800000"/>
            <a:headEnd/>
            <a:tailEnd/>
          </a:ln>
        </p:spPr>
        <p:txBody>
          <a:bodyPr>
            <a:spAutoFit/>
          </a:bodyPr>
          <a:lstStyle/>
          <a:p>
            <a:pPr>
              <a:spcBef>
                <a:spcPct val="50000"/>
              </a:spcBef>
            </a:pPr>
            <a:r>
              <a:rPr lang="en-US" sz="2000" b="1">
                <a:latin typeface="Arial" charset="0"/>
              </a:rPr>
              <a:t> (</a:t>
            </a:r>
            <a:r>
              <a:rPr lang="en-US" sz="2000" b="1">
                <a:solidFill>
                  <a:srgbClr val="FF0000"/>
                </a:solidFill>
                <a:latin typeface="Arial" charset="0"/>
              </a:rPr>
              <a:t>mẫn, mẩn</a:t>
            </a:r>
            <a:r>
              <a:rPr lang="en-US" sz="2000" b="1">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92"/>
                                        </p:tgtEl>
                                        <p:attrNameLst>
                                          <p:attrName>style.visibility</p:attrName>
                                        </p:attrNameLst>
                                      </p:cBhvr>
                                      <p:to>
                                        <p:strVal val="visible"/>
                                      </p:to>
                                    </p:set>
                                    <p:animEffect transition="in" filter="dissolve">
                                      <p:cBhvr>
                                        <p:cTn id="7" dur="500"/>
                                        <p:tgtEl>
                                          <p:spTgt spid="11292"/>
                                        </p:tgtEl>
                                      </p:cBhvr>
                                    </p:animEffect>
                                  </p:childTnLst>
                                </p:cTn>
                              </p:par>
                              <p:par>
                                <p:cTn id="8" presetID="53" presetClass="exit" presetSubtype="0" fill="hold" grpId="0" nodeType="withEffect">
                                  <p:stCondLst>
                                    <p:cond delay="0"/>
                                  </p:stCondLst>
                                  <p:childTnLst>
                                    <p:anim calcmode="lin" valueType="num">
                                      <p:cBhvr>
                                        <p:cTn id="9" dur="500"/>
                                        <p:tgtEl>
                                          <p:spTgt spid="11291"/>
                                        </p:tgtEl>
                                        <p:attrNameLst>
                                          <p:attrName>ppt_w</p:attrName>
                                        </p:attrNameLst>
                                      </p:cBhvr>
                                      <p:tavLst>
                                        <p:tav tm="0">
                                          <p:val>
                                            <p:strVal val="ppt_w"/>
                                          </p:val>
                                        </p:tav>
                                        <p:tav tm="100000">
                                          <p:val>
                                            <p:fltVal val="0"/>
                                          </p:val>
                                        </p:tav>
                                      </p:tavLst>
                                    </p:anim>
                                    <p:anim calcmode="lin" valueType="num">
                                      <p:cBhvr>
                                        <p:cTn id="10" dur="500"/>
                                        <p:tgtEl>
                                          <p:spTgt spid="11291"/>
                                        </p:tgtEl>
                                        <p:attrNameLst>
                                          <p:attrName>ppt_h</p:attrName>
                                        </p:attrNameLst>
                                      </p:cBhvr>
                                      <p:tavLst>
                                        <p:tav tm="0">
                                          <p:val>
                                            <p:strVal val="ppt_h"/>
                                          </p:val>
                                        </p:tav>
                                        <p:tav tm="100000">
                                          <p:val>
                                            <p:fltVal val="0"/>
                                          </p:val>
                                        </p:tav>
                                      </p:tavLst>
                                    </p:anim>
                                    <p:animEffect transition="out" filter="fade">
                                      <p:cBhvr>
                                        <p:cTn id="11" dur="500"/>
                                        <p:tgtEl>
                                          <p:spTgt spid="11291"/>
                                        </p:tgtEl>
                                      </p:cBhvr>
                                    </p:animEffect>
                                    <p:set>
                                      <p:cBhvr>
                                        <p:cTn id="12" dur="1" fill="hold">
                                          <p:stCondLst>
                                            <p:cond delay="499"/>
                                          </p:stCondLst>
                                        </p:cTn>
                                        <p:tgtEl>
                                          <p:spTgt spid="11291"/>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1293"/>
                                        </p:tgtEl>
                                        <p:attrNameLst>
                                          <p:attrName>style.visibility</p:attrName>
                                        </p:attrNameLst>
                                      </p:cBhvr>
                                      <p:to>
                                        <p:strVal val="visible"/>
                                      </p:to>
                                    </p:set>
                                    <p:anim calcmode="lin" valueType="num">
                                      <p:cBhvr>
                                        <p:cTn id="17" dur="500" fill="hold"/>
                                        <p:tgtEl>
                                          <p:spTgt spid="11293"/>
                                        </p:tgtEl>
                                        <p:attrNameLst>
                                          <p:attrName>ppt_w</p:attrName>
                                        </p:attrNameLst>
                                      </p:cBhvr>
                                      <p:tavLst>
                                        <p:tav tm="0">
                                          <p:val>
                                            <p:fltVal val="0"/>
                                          </p:val>
                                        </p:tav>
                                        <p:tav tm="100000">
                                          <p:val>
                                            <p:strVal val="#ppt_w"/>
                                          </p:val>
                                        </p:tav>
                                      </p:tavLst>
                                    </p:anim>
                                    <p:anim calcmode="lin" valueType="num">
                                      <p:cBhvr>
                                        <p:cTn id="18" dur="500" fill="hold"/>
                                        <p:tgtEl>
                                          <p:spTgt spid="11293"/>
                                        </p:tgtEl>
                                        <p:attrNameLst>
                                          <p:attrName>ppt_h</p:attrName>
                                        </p:attrNameLst>
                                      </p:cBhvr>
                                      <p:tavLst>
                                        <p:tav tm="0">
                                          <p:val>
                                            <p:fltVal val="0"/>
                                          </p:val>
                                        </p:tav>
                                        <p:tav tm="100000">
                                          <p:val>
                                            <p:strVal val="#ppt_h"/>
                                          </p:val>
                                        </p:tav>
                                      </p:tavLst>
                                    </p:anim>
                                    <p:animEffect transition="in" filter="fade">
                                      <p:cBhvr>
                                        <p:cTn id="19" dur="500"/>
                                        <p:tgtEl>
                                          <p:spTgt spid="11293"/>
                                        </p:tgtEl>
                                      </p:cBhvr>
                                    </p:animEffect>
                                  </p:childTnLst>
                                </p:cTn>
                              </p:par>
                              <p:par>
                                <p:cTn id="20" presetID="9" presetClass="exit" presetSubtype="0" fill="hold" grpId="0" nodeType="withEffect">
                                  <p:stCondLst>
                                    <p:cond delay="0"/>
                                  </p:stCondLst>
                                  <p:childTnLst>
                                    <p:animEffect transition="out" filter="dissolve">
                                      <p:cBhvr>
                                        <p:cTn id="21" dur="500"/>
                                        <p:tgtEl>
                                          <p:spTgt spid="11294"/>
                                        </p:tgtEl>
                                      </p:cBhvr>
                                    </p:animEffect>
                                    <p:set>
                                      <p:cBhvr>
                                        <p:cTn id="22" dur="1" fill="hold">
                                          <p:stCondLst>
                                            <p:cond delay="499"/>
                                          </p:stCondLst>
                                        </p:cTn>
                                        <p:tgtEl>
                                          <p:spTgt spid="11294"/>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nodeType="clickEffect">
                                  <p:stCondLst>
                                    <p:cond delay="0"/>
                                  </p:stCondLst>
                                  <p:childTnLst>
                                    <p:set>
                                      <p:cBhvr>
                                        <p:cTn id="26" dur="1" fill="hold">
                                          <p:stCondLst>
                                            <p:cond delay="0"/>
                                          </p:stCondLst>
                                        </p:cTn>
                                        <p:tgtEl>
                                          <p:spTgt spid="11295">
                                            <p:txEl>
                                              <p:pRg st="0" end="0"/>
                                            </p:txEl>
                                          </p:spTgt>
                                        </p:tgtEl>
                                        <p:attrNameLst>
                                          <p:attrName>style.visibility</p:attrName>
                                        </p:attrNameLst>
                                      </p:cBhvr>
                                      <p:to>
                                        <p:strVal val="visible"/>
                                      </p:to>
                                    </p:set>
                                    <p:animEffect transition="in" filter="wedge">
                                      <p:cBhvr>
                                        <p:cTn id="27" dur="2000"/>
                                        <p:tgtEl>
                                          <p:spTgt spid="11295">
                                            <p:txEl>
                                              <p:pRg st="0" end="0"/>
                                            </p:txEl>
                                          </p:spTgt>
                                        </p:tgtEl>
                                      </p:cBhvr>
                                    </p:animEffect>
                                  </p:childTnLst>
                                </p:cTn>
                              </p:par>
                              <p:par>
                                <p:cTn id="28" presetID="9" presetClass="exit" presetSubtype="0" fill="hold" grpId="0" nodeType="withEffect">
                                  <p:stCondLst>
                                    <p:cond delay="0"/>
                                  </p:stCondLst>
                                  <p:childTnLst>
                                    <p:animEffect transition="out" filter="dissolve">
                                      <p:cBhvr>
                                        <p:cTn id="29" dur="500"/>
                                        <p:tgtEl>
                                          <p:spTgt spid="11296"/>
                                        </p:tgtEl>
                                      </p:cBhvr>
                                    </p:animEffect>
                                    <p:set>
                                      <p:cBhvr>
                                        <p:cTn id="30" dur="1" fill="hold">
                                          <p:stCondLst>
                                            <p:cond delay="499"/>
                                          </p:stCondLst>
                                        </p:cTn>
                                        <p:tgtEl>
                                          <p:spTgt spid="11296"/>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31" presetClass="entr" presetSubtype="0" fill="hold" nodeType="clickEffect">
                                  <p:stCondLst>
                                    <p:cond delay="0"/>
                                  </p:stCondLst>
                                  <p:iterate type="lt">
                                    <p:tmPct val="5000"/>
                                  </p:iterate>
                                  <p:childTnLst>
                                    <p:set>
                                      <p:cBhvr>
                                        <p:cTn id="34" dur="1" fill="hold">
                                          <p:stCondLst>
                                            <p:cond delay="0"/>
                                          </p:stCondLst>
                                        </p:cTn>
                                        <p:tgtEl>
                                          <p:spTgt spid="11298">
                                            <p:txEl>
                                              <p:pRg st="0" end="0"/>
                                            </p:txEl>
                                          </p:spTgt>
                                        </p:tgtEl>
                                        <p:attrNameLst>
                                          <p:attrName>style.visibility</p:attrName>
                                        </p:attrNameLst>
                                      </p:cBhvr>
                                      <p:to>
                                        <p:strVal val="visible"/>
                                      </p:to>
                                    </p:set>
                                    <p:anim calcmode="lin" valueType="num">
                                      <p:cBhvr>
                                        <p:cTn id="35" dur="1000" fill="hold"/>
                                        <p:tgtEl>
                                          <p:spTgt spid="11298">
                                            <p:txEl>
                                              <p:pRg st="0" end="0"/>
                                            </p:txEl>
                                          </p:spTgt>
                                        </p:tgtEl>
                                        <p:attrNameLst>
                                          <p:attrName>ppt_w</p:attrName>
                                        </p:attrNameLst>
                                      </p:cBhvr>
                                      <p:tavLst>
                                        <p:tav tm="0">
                                          <p:val>
                                            <p:fltVal val="0"/>
                                          </p:val>
                                        </p:tav>
                                        <p:tav tm="100000">
                                          <p:val>
                                            <p:strVal val="#ppt_w"/>
                                          </p:val>
                                        </p:tav>
                                      </p:tavLst>
                                    </p:anim>
                                    <p:anim calcmode="lin" valueType="num">
                                      <p:cBhvr>
                                        <p:cTn id="36" dur="1000" fill="hold"/>
                                        <p:tgtEl>
                                          <p:spTgt spid="11298">
                                            <p:txEl>
                                              <p:pRg st="0" end="0"/>
                                            </p:txEl>
                                          </p:spTgt>
                                        </p:tgtEl>
                                        <p:attrNameLst>
                                          <p:attrName>ppt_h</p:attrName>
                                        </p:attrNameLst>
                                      </p:cBhvr>
                                      <p:tavLst>
                                        <p:tav tm="0">
                                          <p:val>
                                            <p:fltVal val="0"/>
                                          </p:val>
                                        </p:tav>
                                        <p:tav tm="100000">
                                          <p:val>
                                            <p:strVal val="#ppt_h"/>
                                          </p:val>
                                        </p:tav>
                                      </p:tavLst>
                                    </p:anim>
                                    <p:anim calcmode="lin" valueType="num">
                                      <p:cBhvr>
                                        <p:cTn id="37" dur="1000" fill="hold"/>
                                        <p:tgtEl>
                                          <p:spTgt spid="11298">
                                            <p:txEl>
                                              <p:pRg st="0" end="0"/>
                                            </p:txEl>
                                          </p:spTgt>
                                        </p:tgtEl>
                                        <p:attrNameLst>
                                          <p:attrName>style.rotation</p:attrName>
                                        </p:attrNameLst>
                                      </p:cBhvr>
                                      <p:tavLst>
                                        <p:tav tm="0">
                                          <p:val>
                                            <p:fltVal val="90"/>
                                          </p:val>
                                        </p:tav>
                                        <p:tav tm="100000">
                                          <p:val>
                                            <p:fltVal val="0"/>
                                          </p:val>
                                        </p:tav>
                                      </p:tavLst>
                                    </p:anim>
                                    <p:animEffect transition="in" filter="fade">
                                      <p:cBhvr>
                                        <p:cTn id="38" dur="1000"/>
                                        <p:tgtEl>
                                          <p:spTgt spid="11298">
                                            <p:txEl>
                                              <p:pRg st="0" end="0"/>
                                            </p:txEl>
                                          </p:spTgt>
                                        </p:tgtEl>
                                      </p:cBhvr>
                                    </p:animEffect>
                                  </p:childTnLst>
                                </p:cTn>
                              </p:par>
                              <p:par>
                                <p:cTn id="39" presetID="9" presetClass="exit" presetSubtype="0" fill="hold" grpId="0" nodeType="withEffect">
                                  <p:stCondLst>
                                    <p:cond delay="0"/>
                                  </p:stCondLst>
                                  <p:childTnLst>
                                    <p:animEffect transition="out" filter="dissolve">
                                      <p:cBhvr>
                                        <p:cTn id="40" dur="500"/>
                                        <p:tgtEl>
                                          <p:spTgt spid="11297"/>
                                        </p:tgtEl>
                                      </p:cBhvr>
                                    </p:animEffect>
                                    <p:set>
                                      <p:cBhvr>
                                        <p:cTn id="41" dur="1" fill="hold">
                                          <p:stCondLst>
                                            <p:cond delay="499"/>
                                          </p:stCondLst>
                                        </p:cTn>
                                        <p:tgtEl>
                                          <p:spTgt spid="11297"/>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3" presetClass="entr" presetSubtype="16" fill="hold" nodeType="clickEffect">
                                  <p:stCondLst>
                                    <p:cond delay="0"/>
                                  </p:stCondLst>
                                  <p:childTnLst>
                                    <p:set>
                                      <p:cBhvr>
                                        <p:cTn id="45" dur="1" fill="hold">
                                          <p:stCondLst>
                                            <p:cond delay="0"/>
                                          </p:stCondLst>
                                        </p:cTn>
                                        <p:tgtEl>
                                          <p:spTgt spid="11300">
                                            <p:txEl>
                                              <p:pRg st="0" end="0"/>
                                            </p:txEl>
                                          </p:spTgt>
                                        </p:tgtEl>
                                        <p:attrNameLst>
                                          <p:attrName>style.visibility</p:attrName>
                                        </p:attrNameLst>
                                      </p:cBhvr>
                                      <p:to>
                                        <p:strVal val="visible"/>
                                      </p:to>
                                    </p:set>
                                    <p:anim calcmode="lin" valueType="num">
                                      <p:cBhvr>
                                        <p:cTn id="46" dur="500" fill="hold"/>
                                        <p:tgtEl>
                                          <p:spTgt spid="11300">
                                            <p:txEl>
                                              <p:pRg st="0" end="0"/>
                                            </p:txEl>
                                          </p:spTgt>
                                        </p:tgtEl>
                                        <p:attrNameLst>
                                          <p:attrName>ppt_w</p:attrName>
                                        </p:attrNameLst>
                                      </p:cBhvr>
                                      <p:tavLst>
                                        <p:tav tm="0">
                                          <p:val>
                                            <p:fltVal val="0"/>
                                          </p:val>
                                        </p:tav>
                                        <p:tav tm="100000">
                                          <p:val>
                                            <p:strVal val="#ppt_w"/>
                                          </p:val>
                                        </p:tav>
                                      </p:tavLst>
                                    </p:anim>
                                    <p:anim calcmode="lin" valueType="num">
                                      <p:cBhvr>
                                        <p:cTn id="47" dur="500" fill="hold"/>
                                        <p:tgtEl>
                                          <p:spTgt spid="11300">
                                            <p:txEl>
                                              <p:pRg st="0" end="0"/>
                                            </p:txEl>
                                          </p:spTgt>
                                        </p:tgtEl>
                                        <p:attrNameLst>
                                          <p:attrName>ppt_h</p:attrName>
                                        </p:attrNameLst>
                                      </p:cBhvr>
                                      <p:tavLst>
                                        <p:tav tm="0">
                                          <p:val>
                                            <p:fltVal val="0"/>
                                          </p:val>
                                        </p:tav>
                                        <p:tav tm="100000">
                                          <p:val>
                                            <p:strVal val="#ppt_h"/>
                                          </p:val>
                                        </p:tav>
                                      </p:tavLst>
                                    </p:anim>
                                  </p:childTnLst>
                                </p:cTn>
                              </p:par>
                              <p:par>
                                <p:cTn id="48" presetID="9" presetClass="exit" presetSubtype="0" fill="hold" grpId="0" nodeType="withEffect">
                                  <p:stCondLst>
                                    <p:cond delay="0"/>
                                  </p:stCondLst>
                                  <p:childTnLst>
                                    <p:animEffect transition="out" filter="dissolve">
                                      <p:cBhvr>
                                        <p:cTn id="49" dur="500"/>
                                        <p:tgtEl>
                                          <p:spTgt spid="11299"/>
                                        </p:tgtEl>
                                      </p:cBhvr>
                                    </p:animEffect>
                                    <p:set>
                                      <p:cBhvr>
                                        <p:cTn id="50" dur="1" fill="hold">
                                          <p:stCondLst>
                                            <p:cond delay="499"/>
                                          </p:stCondLst>
                                        </p:cTn>
                                        <p:tgtEl>
                                          <p:spTgt spid="11299"/>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nodeType="clickEffect">
                                  <p:stCondLst>
                                    <p:cond delay="0"/>
                                  </p:stCondLst>
                                  <p:childTnLst>
                                    <p:set>
                                      <p:cBhvr>
                                        <p:cTn id="54" dur="1" fill="hold">
                                          <p:stCondLst>
                                            <p:cond delay="0"/>
                                          </p:stCondLst>
                                        </p:cTn>
                                        <p:tgtEl>
                                          <p:spTgt spid="11301">
                                            <p:txEl>
                                              <p:pRg st="0" end="0"/>
                                            </p:txEl>
                                          </p:spTgt>
                                        </p:tgtEl>
                                        <p:attrNameLst>
                                          <p:attrName>style.visibility</p:attrName>
                                        </p:attrNameLst>
                                      </p:cBhvr>
                                      <p:to>
                                        <p:strVal val="visible"/>
                                      </p:to>
                                    </p:set>
                                    <p:anim calcmode="lin" valueType="num">
                                      <p:cBhvr>
                                        <p:cTn id="55" dur="500" fill="hold"/>
                                        <p:tgtEl>
                                          <p:spTgt spid="11301">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11301">
                                            <p:txEl>
                                              <p:pRg st="0" end="0"/>
                                            </p:txEl>
                                          </p:spTgt>
                                        </p:tgtEl>
                                        <p:attrNameLst>
                                          <p:attrName>ppt_h</p:attrName>
                                        </p:attrNameLst>
                                      </p:cBhvr>
                                      <p:tavLst>
                                        <p:tav tm="0">
                                          <p:val>
                                            <p:fltVal val="0"/>
                                          </p:val>
                                        </p:tav>
                                        <p:tav tm="100000">
                                          <p:val>
                                            <p:strVal val="#ppt_h"/>
                                          </p:val>
                                        </p:tav>
                                      </p:tavLst>
                                    </p:anim>
                                  </p:childTnLst>
                                </p:cTn>
                              </p:par>
                              <p:par>
                                <p:cTn id="57" presetID="9" presetClass="exit" presetSubtype="0" fill="hold" grpId="0" nodeType="withEffect">
                                  <p:stCondLst>
                                    <p:cond delay="0"/>
                                  </p:stCondLst>
                                  <p:childTnLst>
                                    <p:animEffect transition="out" filter="dissolve">
                                      <p:cBhvr>
                                        <p:cTn id="58" dur="500"/>
                                        <p:tgtEl>
                                          <p:spTgt spid="11302"/>
                                        </p:tgtEl>
                                      </p:cBhvr>
                                    </p:animEffect>
                                    <p:set>
                                      <p:cBhvr>
                                        <p:cTn id="59" dur="1" fill="hold">
                                          <p:stCondLst>
                                            <p:cond delay="499"/>
                                          </p:stCondLst>
                                        </p:cTn>
                                        <p:tgtEl>
                                          <p:spTgt spid="11302"/>
                                        </p:tgtEl>
                                        <p:attrNameLst>
                                          <p:attrName>style.visibility</p:attrName>
                                        </p:attrNameLst>
                                      </p:cBhvr>
                                      <p:to>
                                        <p:strVal val="hidden"/>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23" presetClass="entr" presetSubtype="16" fill="hold" grpId="0" nodeType="clickEffect">
                                  <p:stCondLst>
                                    <p:cond delay="0"/>
                                  </p:stCondLst>
                                  <p:childTnLst>
                                    <p:set>
                                      <p:cBhvr>
                                        <p:cTn id="63" dur="1" fill="hold">
                                          <p:stCondLst>
                                            <p:cond delay="0"/>
                                          </p:stCondLst>
                                        </p:cTn>
                                        <p:tgtEl>
                                          <p:spTgt spid="11303"/>
                                        </p:tgtEl>
                                        <p:attrNameLst>
                                          <p:attrName>style.visibility</p:attrName>
                                        </p:attrNameLst>
                                      </p:cBhvr>
                                      <p:to>
                                        <p:strVal val="visible"/>
                                      </p:to>
                                    </p:set>
                                    <p:anim calcmode="lin" valueType="num">
                                      <p:cBhvr>
                                        <p:cTn id="64" dur="500" fill="hold"/>
                                        <p:tgtEl>
                                          <p:spTgt spid="11303"/>
                                        </p:tgtEl>
                                        <p:attrNameLst>
                                          <p:attrName>ppt_w</p:attrName>
                                        </p:attrNameLst>
                                      </p:cBhvr>
                                      <p:tavLst>
                                        <p:tav tm="0">
                                          <p:val>
                                            <p:fltVal val="0"/>
                                          </p:val>
                                        </p:tav>
                                        <p:tav tm="100000">
                                          <p:val>
                                            <p:strVal val="#ppt_w"/>
                                          </p:val>
                                        </p:tav>
                                      </p:tavLst>
                                    </p:anim>
                                    <p:anim calcmode="lin" valueType="num">
                                      <p:cBhvr>
                                        <p:cTn id="65" dur="500" fill="hold"/>
                                        <p:tgtEl>
                                          <p:spTgt spid="11303"/>
                                        </p:tgtEl>
                                        <p:attrNameLst>
                                          <p:attrName>ppt_h</p:attrName>
                                        </p:attrNameLst>
                                      </p:cBhvr>
                                      <p:tavLst>
                                        <p:tav tm="0">
                                          <p:val>
                                            <p:fltVal val="0"/>
                                          </p:val>
                                        </p:tav>
                                        <p:tav tm="100000">
                                          <p:val>
                                            <p:strVal val="#ppt_h"/>
                                          </p:val>
                                        </p:tav>
                                      </p:tavLst>
                                    </p:anim>
                                  </p:childTnLst>
                                </p:cTn>
                              </p:par>
                              <p:par>
                                <p:cTn id="66" presetID="9" presetClass="exit" presetSubtype="0" fill="hold" grpId="0" nodeType="withEffect">
                                  <p:stCondLst>
                                    <p:cond delay="0"/>
                                  </p:stCondLst>
                                  <p:childTnLst>
                                    <p:animEffect transition="out" filter="dissolve">
                                      <p:cBhvr>
                                        <p:cTn id="67" dur="500"/>
                                        <p:tgtEl>
                                          <p:spTgt spid="11304"/>
                                        </p:tgtEl>
                                      </p:cBhvr>
                                    </p:animEffect>
                                    <p:set>
                                      <p:cBhvr>
                                        <p:cTn id="68" dur="1" fill="hold">
                                          <p:stCondLst>
                                            <p:cond delay="499"/>
                                          </p:stCondLst>
                                        </p:cTn>
                                        <p:tgtEl>
                                          <p:spTgt spid="1130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1" grpId="0"/>
      <p:bldP spid="11292" grpId="0"/>
      <p:bldP spid="11293" grpId="0"/>
      <p:bldP spid="11294" grpId="0"/>
      <p:bldP spid="11296" grpId="0"/>
      <p:bldP spid="11297" grpId="0"/>
      <p:bldP spid="11299" grpId="0"/>
      <p:bldP spid="11302" grpId="0"/>
      <p:bldP spid="11303" grpId="0"/>
      <p:bldP spid="1130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TotalTime>
  <Words>1012</Words>
  <Application>Microsoft Office PowerPoint</Application>
  <PresentationFormat>On-screen Show (4:3)</PresentationFormat>
  <Paragraphs>136</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Times New Roman</vt:lpstr>
      <vt:lpstr>Arial</vt:lpstr>
      <vt:lpstr>Calibri</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Mobile.0979.822.550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Mr.Le Minh Khai</dc:creator>
  <cp:lastModifiedBy>CSTeam</cp:lastModifiedBy>
  <cp:revision>375</cp:revision>
  <dcterms:created xsi:type="dcterms:W3CDTF">2011-01-08T13:08:29Z</dcterms:created>
  <dcterms:modified xsi:type="dcterms:W3CDTF">2016-06-30T01:48:54Z</dcterms:modified>
</cp:coreProperties>
</file>